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375" r:id="rId3"/>
    <p:sldId id="3389" r:id="rId4"/>
    <p:sldId id="3380" r:id="rId5"/>
    <p:sldId id="3390" r:id="rId6"/>
    <p:sldId id="3373" r:id="rId7"/>
    <p:sldId id="3391" r:id="rId8"/>
    <p:sldId id="3392" r:id="rId9"/>
    <p:sldId id="3400" r:id="rId10"/>
    <p:sldId id="3381" r:id="rId11"/>
    <p:sldId id="3393" r:id="rId12"/>
    <p:sldId id="3394" r:id="rId13"/>
    <p:sldId id="3395" r:id="rId14"/>
    <p:sldId id="3396" r:id="rId15"/>
    <p:sldId id="3397" r:id="rId16"/>
    <p:sldId id="3398" r:id="rId17"/>
    <p:sldId id="3399" r:id="rId18"/>
    <p:sldId id="3385" r:id="rId19"/>
    <p:sldId id="340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6E7"/>
    <a:srgbClr val="B84B9E"/>
    <a:srgbClr val="330000"/>
    <a:srgbClr val="7F7F7F"/>
    <a:srgbClr val="00B0F0"/>
    <a:srgbClr val="F20075"/>
    <a:srgbClr val="32B92D"/>
    <a:srgbClr val="4B5393"/>
    <a:srgbClr val="FF6EB0"/>
    <a:srgbClr val="FF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A5AFCF-2C83-6BBF-089E-DE8CDA1904B3}" v="25" dt="2020-11-30T03:12:48.9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2749" autoAdjust="0"/>
  </p:normalViewPr>
  <p:slideViewPr>
    <p:cSldViewPr snapToGrid="0">
      <p:cViewPr varScale="1">
        <p:scale>
          <a:sx n="108" d="100"/>
          <a:sy n="108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da9a8fe4d72d60a33d7800a12570202ee8b56b93d8db9289e90ab44449160a5a::" providerId="AD" clId="Web-{D4A5AFCF-2C83-6BBF-089E-DE8CDA1904B3}"/>
    <pc:docChg chg="modSld">
      <pc:chgData name="Guest User" userId="S::urn:spo:anon#da9a8fe4d72d60a33d7800a12570202ee8b56b93d8db9289e90ab44449160a5a::" providerId="AD" clId="Web-{D4A5AFCF-2C83-6BBF-089E-DE8CDA1904B3}" dt="2020-11-30T03:12:48.903" v="24" actId="1076"/>
      <pc:docMkLst>
        <pc:docMk/>
      </pc:docMkLst>
      <pc:sldChg chg="modSp">
        <pc:chgData name="Guest User" userId="S::urn:spo:anon#da9a8fe4d72d60a33d7800a12570202ee8b56b93d8db9289e90ab44449160a5a::" providerId="AD" clId="Web-{D4A5AFCF-2C83-6BBF-089E-DE8CDA1904B3}" dt="2020-11-30T03:12:48.903" v="24" actId="1076"/>
        <pc:sldMkLst>
          <pc:docMk/>
          <pc:sldMk cId="1178910780" sldId="3390"/>
        </pc:sldMkLst>
        <pc:spChg chg="mod">
          <ac:chgData name="Guest User" userId="S::urn:spo:anon#da9a8fe4d72d60a33d7800a12570202ee8b56b93d8db9289e90ab44449160a5a::" providerId="AD" clId="Web-{D4A5AFCF-2C83-6BBF-089E-DE8CDA1904B3}" dt="2020-11-30T03:09:00.619" v="0" actId="1076"/>
          <ac:spMkLst>
            <pc:docMk/>
            <pc:sldMk cId="1178910780" sldId="3390"/>
            <ac:spMk id="9" creationId="{E1D30EBF-97E9-6546-9EEC-ABA2E2575F52}"/>
          </ac:spMkLst>
        </pc:spChg>
        <pc:spChg chg="mod ord">
          <ac:chgData name="Guest User" userId="S::urn:spo:anon#da9a8fe4d72d60a33d7800a12570202ee8b56b93d8db9289e90ab44449160a5a::" providerId="AD" clId="Web-{D4A5AFCF-2C83-6BBF-089E-DE8CDA1904B3}" dt="2020-11-30T03:12:48.903" v="24" actId="1076"/>
          <ac:spMkLst>
            <pc:docMk/>
            <pc:sldMk cId="1178910780" sldId="3390"/>
            <ac:spMk id="11" creationId="{621BD578-F5A4-BB40-866B-26FDA51DB352}"/>
          </ac:spMkLst>
        </pc:spChg>
        <pc:spChg chg="mod ord">
          <ac:chgData name="Guest User" userId="S::urn:spo:anon#da9a8fe4d72d60a33d7800a12570202ee8b56b93d8db9289e90ab44449160a5a::" providerId="AD" clId="Web-{D4A5AFCF-2C83-6BBF-089E-DE8CDA1904B3}" dt="2020-11-30T03:10:13.719" v="13" actId="1076"/>
          <ac:spMkLst>
            <pc:docMk/>
            <pc:sldMk cId="1178910780" sldId="3390"/>
            <ac:spMk id="12" creationId="{C5696DFA-6CDB-BE4D-BE11-C3F246AF8637}"/>
          </ac:spMkLst>
        </pc:spChg>
        <pc:spChg chg="mod ord">
          <ac:chgData name="Guest User" userId="S::urn:spo:anon#da9a8fe4d72d60a33d7800a12570202ee8b56b93d8db9289e90ab44449160a5a::" providerId="AD" clId="Web-{D4A5AFCF-2C83-6BBF-089E-DE8CDA1904B3}" dt="2020-11-30T03:09:42.513" v="7" actId="1076"/>
          <ac:spMkLst>
            <pc:docMk/>
            <pc:sldMk cId="1178910780" sldId="3390"/>
            <ac:spMk id="13" creationId="{2E137D0C-A2CC-F04F-8465-AC612CFCB29E}"/>
          </ac:spMkLst>
        </pc:spChg>
        <pc:spChg chg="mod ord">
          <ac:chgData name="Guest User" userId="S::urn:spo:anon#da9a8fe4d72d60a33d7800a12570202ee8b56b93d8db9289e90ab44449160a5a::" providerId="AD" clId="Web-{D4A5AFCF-2C83-6BBF-089E-DE8CDA1904B3}" dt="2020-11-30T03:10:56.894" v="21" actId="1076"/>
          <ac:spMkLst>
            <pc:docMk/>
            <pc:sldMk cId="1178910780" sldId="3390"/>
            <ac:spMk id="14" creationId="{F4E228FE-D25A-BA45-8B65-7640CEC6180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7B8DA-A664-4D45-85A2-6A2D3F7B1C59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47986-2BD6-42B1-8E33-3E36BEF74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41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17198-991A-4483-B5EE-7B852AA4FC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93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0044F-6BF1-4ADE-B85C-46A193CA4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72E8B3-71BB-47E8-A9DA-FF4811D97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D6B02-B26F-44BF-A830-C4CB16810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2A16-58CE-499C-926F-807ACA2C5104}" type="datetimeFigureOut">
              <a:rPr lang="en-IN" smtClean="0"/>
              <a:t>29-11-2020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AEA43-2794-4D67-8130-39632ED51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C7058-8D84-40E1-A8F2-149144EFC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5E0E-E259-4B29-A61D-E1031E7EE7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4044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3D5A2-FA06-428D-9FF8-11D728249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716CD2-8A8E-456E-AF77-555BED6B4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270E4-4ABB-4B5B-8EFF-0685F22BE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2A16-58CE-499C-926F-807ACA2C5104}" type="datetimeFigureOut">
              <a:rPr lang="en-IN" smtClean="0"/>
              <a:t>29-11-2020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CA124-F4EA-4586-8015-46B3B000D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E7A6B-876B-433A-9160-968757FDC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5E0E-E259-4B29-A61D-E1031E7EE7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029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0CF693-6443-458C-A3F0-A4FD6CEAF6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1F9F57-1F76-4A5B-AD97-0FD16C1EA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898EF-5FDC-4849-98F7-81840916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2A16-58CE-499C-926F-807ACA2C5104}" type="datetimeFigureOut">
              <a:rPr lang="en-IN" smtClean="0"/>
              <a:t>29-11-2020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B4010-A6D1-4416-87E3-174BE8E11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AFDCC-89E7-4D5F-8844-95D00EA26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5E0E-E259-4B29-A61D-E1031E7EE7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5452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09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48E48-02D7-441E-81CA-B8CC89B95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77A79-84E1-4835-9985-605E39BA8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0501C-FB86-4C3F-AA16-9803A9609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2A16-58CE-499C-926F-807ACA2C5104}" type="datetimeFigureOut">
              <a:rPr lang="en-IN" smtClean="0"/>
              <a:t>29-11-2020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D568C-0855-4F8D-BA34-9E533D9AA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A1C0C-9FD4-4B6F-B290-30F34A2EC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5E0E-E259-4B29-A61D-E1031E7EE7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914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46A7F-DF51-42EC-B767-687459842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1E3B4-CD66-46CE-97AC-9011ED4D4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86706-94BE-4270-BCA3-06C514FEA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2A16-58CE-499C-926F-807ACA2C5104}" type="datetimeFigureOut">
              <a:rPr lang="en-IN" smtClean="0"/>
              <a:t>29-11-2020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2BE7F-76C0-483A-B930-DE413D37F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673A4-D03D-401C-9931-4F9E3F9EE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5E0E-E259-4B29-A61D-E1031E7EE7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3301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E0C5F-F510-4136-B6C7-BB12EFB63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59403-B211-4C0F-97EE-E2E3AE302D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4F4A8-8E0F-4F2E-B5D8-739145B51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312026-075B-45D7-928F-69370EF8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2A16-58CE-499C-926F-807ACA2C5104}" type="datetimeFigureOut">
              <a:rPr lang="en-IN" smtClean="0"/>
              <a:t>29-11-2020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BCE29-8869-406C-9760-77BF12347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E7867-1326-4C01-9759-723BEAF4E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5E0E-E259-4B29-A61D-E1031E7EE7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3749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53F60-FDDD-46ED-A7C9-133BEB864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BAA07-AE6A-4E76-94E5-084D66E65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ED212-40C6-4CA0-BFC0-002B57998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FC4EA4-2B67-4D27-8B43-5E3E72078B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E831C9-D3EC-4417-BFE0-37B07A087C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8C0677-A9ED-4529-BF22-A1C8E5A5C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2A16-58CE-499C-926F-807ACA2C5104}" type="datetimeFigureOut">
              <a:rPr lang="en-IN" smtClean="0"/>
              <a:t>29-11-2020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D66A7B-B7EB-402E-B6A0-B4611A528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73E11B-731F-4BBB-9F60-E6F12D4C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5E0E-E259-4B29-A61D-E1031E7EE7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0027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661F1-8A16-440C-BE2D-035C78CCE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94C6C3-068D-402F-B98B-74D9541D8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2A16-58CE-499C-926F-807ACA2C5104}" type="datetimeFigureOut">
              <a:rPr lang="en-IN" smtClean="0"/>
              <a:t>29-11-2020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D89374-288D-4F95-B4FB-C81EFDFE2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0CC663-4531-4F73-8AF4-7AE3EDF30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5E0E-E259-4B29-A61D-E1031E7EE7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6426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F4AD9B-96B1-4C23-9053-5E3449003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2A16-58CE-499C-926F-807ACA2C5104}" type="datetimeFigureOut">
              <a:rPr lang="en-IN" smtClean="0"/>
              <a:t>29-11-2020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0C46C2-4B1F-4DDA-9148-4C48D2F91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EFAF7-267D-44D5-A452-F8908B977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5E0E-E259-4B29-A61D-E1031E7EE7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2522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A8A73-BC5C-4BF0-8B93-F37D58650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5BE8C-23EE-42CB-A260-1915A6A8D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F3832-B1F0-4F09-B1EE-D39D00903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E97BE-008E-481B-9623-AF4A88C4F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2A16-58CE-499C-926F-807ACA2C5104}" type="datetimeFigureOut">
              <a:rPr lang="en-IN" smtClean="0"/>
              <a:t>29-11-2020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6BEF5-2B4B-4295-B95F-9F89864AD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21A5DA-1815-412A-BDE9-6D6EC8243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5E0E-E259-4B29-A61D-E1031E7EE7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811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DDF57-F259-4126-BD20-1F831A548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D05E20-0DE9-4942-B19C-E6170AE237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773B7-B579-48A1-8611-928F89C47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BFB8D0-3625-407F-9D05-71253C8D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2A16-58CE-499C-926F-807ACA2C5104}" type="datetimeFigureOut">
              <a:rPr lang="en-IN" smtClean="0"/>
              <a:t>29-11-2020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31D77D-BD73-4AFD-BD15-9A48327C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6E118E-E21F-4934-BA7F-21408EA59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5E0E-E259-4B29-A61D-E1031E7EE7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161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D9FEA7-75B7-4341-AF32-461AA93B5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84945-2B70-4A49-84BC-77688B4F2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E88E1-471A-4327-9AF0-A44EBB57CB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72A16-58CE-499C-926F-807ACA2C5104}" type="datetimeFigureOut">
              <a:rPr lang="en-IN" smtClean="0"/>
              <a:t>29-11-2020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737CD-728E-4E59-BAD3-599BD3DF8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BA0D2-D533-4E41-9D86-702F80389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45E0E-E259-4B29-A61D-E1031E7EE7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181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895273" y="1671782"/>
            <a:ext cx="4424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Frigate</a:t>
            </a:r>
            <a:r>
              <a:rPr lang="en-US" dirty="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6A7CAE-C4AB-4F33-924E-AAA2991701EB}"/>
              </a:ext>
            </a:extLst>
          </p:cNvPr>
          <p:cNvGrpSpPr/>
          <p:nvPr/>
        </p:nvGrpSpPr>
        <p:grpSpPr>
          <a:xfrm>
            <a:off x="0" y="-5312"/>
            <a:ext cx="12192000" cy="6863312"/>
            <a:chOff x="3492426" y="2849526"/>
            <a:chExt cx="17389918" cy="8505599"/>
          </a:xfrm>
        </p:grpSpPr>
        <p:sp>
          <p:nvSpPr>
            <p:cNvPr id="212" name="Freeform 3">
              <a:extLst>
                <a:ext uri="{FF2B5EF4-FFF2-40B4-BE49-F238E27FC236}">
                  <a16:creationId xmlns:a16="http://schemas.microsoft.com/office/drawing/2014/main" id="{DD418583-3E64-4275-A961-694075CB8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2426" y="2849526"/>
              <a:ext cx="17389918" cy="8505599"/>
            </a:xfrm>
            <a:custGeom>
              <a:avLst/>
              <a:gdLst>
                <a:gd name="T0" fmla="*/ 15067 w 15068"/>
                <a:gd name="T1" fmla="*/ 9476 h 9477"/>
                <a:gd name="T2" fmla="*/ 0 w 15068"/>
                <a:gd name="T3" fmla="*/ 9476 h 9477"/>
                <a:gd name="T4" fmla="*/ 0 w 15068"/>
                <a:gd name="T5" fmla="*/ 0 h 9477"/>
                <a:gd name="T6" fmla="*/ 15067 w 15068"/>
                <a:gd name="T7" fmla="*/ 0 h 9477"/>
                <a:gd name="T8" fmla="*/ 15067 w 15068"/>
                <a:gd name="T9" fmla="*/ 9476 h 9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68" h="9477">
                  <a:moveTo>
                    <a:pt x="15067" y="9476"/>
                  </a:moveTo>
                  <a:lnTo>
                    <a:pt x="0" y="9476"/>
                  </a:lnTo>
                  <a:lnTo>
                    <a:pt x="0" y="0"/>
                  </a:lnTo>
                  <a:lnTo>
                    <a:pt x="15067" y="0"/>
                  </a:lnTo>
                  <a:lnTo>
                    <a:pt x="15067" y="9476"/>
                  </a:lnTo>
                </a:path>
              </a:pathLst>
            </a:custGeom>
            <a:solidFill>
              <a:srgbClr val="F2F2F2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532" b="0" i="0" u="none" strike="noStrike" kern="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BE24A2D0-0E41-4335-BD4A-2E64CF9E9874}"/>
                </a:ext>
              </a:extLst>
            </p:cNvPr>
            <p:cNvGrpSpPr/>
            <p:nvPr/>
          </p:nvGrpSpPr>
          <p:grpSpPr>
            <a:xfrm>
              <a:off x="16625019" y="4279596"/>
              <a:ext cx="2627640" cy="5032561"/>
              <a:chOff x="16655393" y="3416595"/>
              <a:chExt cx="2627640" cy="5032561"/>
            </a:xfrm>
          </p:grpSpPr>
          <p:sp>
            <p:nvSpPr>
              <p:cNvPr id="216" name="Freeform 21">
                <a:extLst>
                  <a:ext uri="{FF2B5EF4-FFF2-40B4-BE49-F238E27FC236}">
                    <a16:creationId xmlns:a16="http://schemas.microsoft.com/office/drawing/2014/main" id="{AD991443-5EE7-483D-9FDF-3D1A83B29E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99127" y="6289143"/>
                <a:ext cx="1239680" cy="2160013"/>
              </a:xfrm>
              <a:custGeom>
                <a:avLst/>
                <a:gdLst>
                  <a:gd name="connsiteX0" fmla="*/ 0 w 1777614"/>
                  <a:gd name="connsiteY0" fmla="*/ 724717 h 3097304"/>
                  <a:gd name="connsiteX1" fmla="*/ 21855 w 1777614"/>
                  <a:gd name="connsiteY1" fmla="*/ 724717 h 3097304"/>
                  <a:gd name="connsiteX2" fmla="*/ 23312 w 1777614"/>
                  <a:gd name="connsiteY2" fmla="*/ 899104 h 3097304"/>
                  <a:gd name="connsiteX3" fmla="*/ 1457 w 1777614"/>
                  <a:gd name="connsiteY3" fmla="*/ 899104 h 3097304"/>
                  <a:gd name="connsiteX4" fmla="*/ 22538 w 1777614"/>
                  <a:gd name="connsiteY4" fmla="*/ 463681 h 3097304"/>
                  <a:gd name="connsiteX5" fmla="*/ 23290 w 1777614"/>
                  <a:gd name="connsiteY5" fmla="*/ 638072 h 3097304"/>
                  <a:gd name="connsiteX6" fmla="*/ 751 w 1777614"/>
                  <a:gd name="connsiteY6" fmla="*/ 638072 h 3097304"/>
                  <a:gd name="connsiteX7" fmla="*/ 0 w 1777614"/>
                  <a:gd name="connsiteY7" fmla="*/ 464460 h 3097304"/>
                  <a:gd name="connsiteX8" fmla="*/ 1586040 w 1777614"/>
                  <a:gd name="connsiteY8" fmla="*/ 0 h 3097304"/>
                  <a:gd name="connsiteX9" fmla="*/ 1586040 w 1777614"/>
                  <a:gd name="connsiteY9" fmla="*/ 20939 h 3097304"/>
                  <a:gd name="connsiteX10" fmla="*/ 1644370 w 1777614"/>
                  <a:gd name="connsiteY10" fmla="*/ 20607 h 3097304"/>
                  <a:gd name="connsiteX11" fmla="*/ 1761244 w 1777614"/>
                  <a:gd name="connsiteY11" fmla="*/ 135886 h 3097304"/>
                  <a:gd name="connsiteX12" fmla="*/ 1777606 w 1777614"/>
                  <a:gd name="connsiteY12" fmla="*/ 2971120 h 3097304"/>
                  <a:gd name="connsiteX13" fmla="*/ 1662290 w 1777614"/>
                  <a:gd name="connsiteY13" fmla="*/ 3087956 h 3097304"/>
                  <a:gd name="connsiteX14" fmla="*/ 154622 w 1777614"/>
                  <a:gd name="connsiteY14" fmla="*/ 3097304 h 3097304"/>
                  <a:gd name="connsiteX15" fmla="*/ 37748 w 1777614"/>
                  <a:gd name="connsiteY15" fmla="*/ 2982025 h 3097304"/>
                  <a:gd name="connsiteX16" fmla="*/ 21385 w 1777614"/>
                  <a:gd name="connsiteY16" fmla="*/ 146013 h 3097304"/>
                  <a:gd name="connsiteX17" fmla="*/ 136701 w 1777614"/>
                  <a:gd name="connsiteY17" fmla="*/ 29175 h 3097304"/>
                  <a:gd name="connsiteX18" fmla="*/ 1354006 w 1777614"/>
                  <a:gd name="connsiteY18" fmla="*/ 22258 h 3097304"/>
                  <a:gd name="connsiteX19" fmla="*/ 1353262 w 1777614"/>
                  <a:gd name="connsiteY19" fmla="*/ 1457 h 3097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77614" h="3097304">
                    <a:moveTo>
                      <a:pt x="0" y="724717"/>
                    </a:moveTo>
                    <a:lnTo>
                      <a:pt x="21855" y="724717"/>
                    </a:lnTo>
                    <a:lnTo>
                      <a:pt x="23312" y="899104"/>
                    </a:lnTo>
                    <a:lnTo>
                      <a:pt x="1457" y="899104"/>
                    </a:lnTo>
                    <a:close/>
                    <a:moveTo>
                      <a:pt x="22538" y="463681"/>
                    </a:moveTo>
                    <a:lnTo>
                      <a:pt x="23290" y="638072"/>
                    </a:lnTo>
                    <a:lnTo>
                      <a:pt x="751" y="638072"/>
                    </a:lnTo>
                    <a:lnTo>
                      <a:pt x="0" y="464460"/>
                    </a:lnTo>
                    <a:close/>
                    <a:moveTo>
                      <a:pt x="1586040" y="0"/>
                    </a:moveTo>
                    <a:lnTo>
                      <a:pt x="1586040" y="20939"/>
                    </a:lnTo>
                    <a:lnTo>
                      <a:pt x="1644370" y="20607"/>
                    </a:lnTo>
                    <a:cubicBezTo>
                      <a:pt x="1708260" y="20607"/>
                      <a:pt x="1760464" y="72016"/>
                      <a:pt x="1761244" y="135886"/>
                    </a:cubicBezTo>
                    <a:lnTo>
                      <a:pt x="1777606" y="2971120"/>
                    </a:lnTo>
                    <a:cubicBezTo>
                      <a:pt x="1778384" y="3034991"/>
                      <a:pt x="1726960" y="3087177"/>
                      <a:pt x="1662290" y="3087956"/>
                    </a:cubicBezTo>
                    <a:lnTo>
                      <a:pt x="154622" y="3097304"/>
                    </a:lnTo>
                    <a:cubicBezTo>
                      <a:pt x="90731" y="3097304"/>
                      <a:pt x="38527" y="3045895"/>
                      <a:pt x="37748" y="2982025"/>
                    </a:cubicBezTo>
                    <a:lnTo>
                      <a:pt x="21385" y="146013"/>
                    </a:lnTo>
                    <a:cubicBezTo>
                      <a:pt x="20607" y="82920"/>
                      <a:pt x="72031" y="29955"/>
                      <a:pt x="136701" y="29175"/>
                    </a:cubicBezTo>
                    <a:lnTo>
                      <a:pt x="1354006" y="22258"/>
                    </a:lnTo>
                    <a:lnTo>
                      <a:pt x="1353262" y="1457"/>
                    </a:lnTo>
                    <a:close/>
                  </a:path>
                </a:pathLst>
              </a:custGeom>
              <a:solidFill>
                <a:srgbClr val="445469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32" b="0" i="0" u="none" strike="noStrike" kern="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  <p:sp>
            <p:nvSpPr>
              <p:cNvPr id="217" name="Freeform 24">
                <a:extLst>
                  <a:ext uri="{FF2B5EF4-FFF2-40B4-BE49-F238E27FC236}">
                    <a16:creationId xmlns:a16="http://schemas.microsoft.com/office/drawing/2014/main" id="{B3097386-F930-4C9C-9E06-D3BAD07EA9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75776" y="6531067"/>
                <a:ext cx="1101836" cy="1635987"/>
              </a:xfrm>
              <a:custGeom>
                <a:avLst/>
                <a:gdLst>
                  <a:gd name="T0" fmla="*/ 2028 w 2029"/>
                  <a:gd name="T1" fmla="*/ 2998 h 3011"/>
                  <a:gd name="T2" fmla="*/ 18 w 2029"/>
                  <a:gd name="T3" fmla="*/ 3010 h 3011"/>
                  <a:gd name="T4" fmla="*/ 0 w 2029"/>
                  <a:gd name="T5" fmla="*/ 12 h 3011"/>
                  <a:gd name="T6" fmla="*/ 2011 w 2029"/>
                  <a:gd name="T7" fmla="*/ 0 h 3011"/>
                  <a:gd name="T8" fmla="*/ 2028 w 2029"/>
                  <a:gd name="T9" fmla="*/ 2998 h 3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9" h="3011">
                    <a:moveTo>
                      <a:pt x="2028" y="2998"/>
                    </a:moveTo>
                    <a:lnTo>
                      <a:pt x="18" y="3010"/>
                    </a:lnTo>
                    <a:lnTo>
                      <a:pt x="0" y="12"/>
                    </a:lnTo>
                    <a:lnTo>
                      <a:pt x="2011" y="0"/>
                    </a:lnTo>
                    <a:lnTo>
                      <a:pt x="2028" y="2998"/>
                    </a:lnTo>
                  </a:path>
                </a:pathLst>
              </a:custGeom>
              <a:solidFill>
                <a:srgbClr val="5ECB9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32" b="0" i="0" u="none" strike="noStrike" kern="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  <p:sp>
            <p:nvSpPr>
              <p:cNvPr id="218" name="Freeform 25">
                <a:extLst>
                  <a:ext uri="{FF2B5EF4-FFF2-40B4-BE49-F238E27FC236}">
                    <a16:creationId xmlns:a16="http://schemas.microsoft.com/office/drawing/2014/main" id="{844381EE-9685-43E1-B65D-915EE95D7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55422" y="6531067"/>
                <a:ext cx="919793" cy="1377296"/>
              </a:xfrm>
              <a:custGeom>
                <a:avLst/>
                <a:gdLst>
                  <a:gd name="T0" fmla="*/ 1678 w 1694"/>
                  <a:gd name="T1" fmla="*/ 0 h 2536"/>
                  <a:gd name="T2" fmla="*/ 0 w 1694"/>
                  <a:gd name="T3" fmla="*/ 10 h 2536"/>
                  <a:gd name="T4" fmla="*/ 0 w 1694"/>
                  <a:gd name="T5" fmla="*/ 10 h 2536"/>
                  <a:gd name="T6" fmla="*/ 1693 w 1694"/>
                  <a:gd name="T7" fmla="*/ 2535 h 2536"/>
                  <a:gd name="T8" fmla="*/ 1678 w 1694"/>
                  <a:gd name="T9" fmla="*/ 0 h 2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4" h="2536">
                    <a:moveTo>
                      <a:pt x="1678" y="0"/>
                    </a:moveTo>
                    <a:lnTo>
                      <a:pt x="0" y="10"/>
                    </a:lnTo>
                    <a:lnTo>
                      <a:pt x="0" y="10"/>
                    </a:lnTo>
                    <a:cubicBezTo>
                      <a:pt x="761" y="756"/>
                      <a:pt x="1312" y="1597"/>
                      <a:pt x="1693" y="2535"/>
                    </a:cubicBezTo>
                    <a:lnTo>
                      <a:pt x="1678" y="0"/>
                    </a:lnTo>
                  </a:path>
                </a:pathLst>
              </a:custGeom>
              <a:solidFill>
                <a:srgbClr val="FFFFFF">
                  <a:lumMod val="95000"/>
                  <a:alpha val="2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32" b="0" i="0" u="none" strike="noStrike" kern="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  <p:sp>
            <p:nvSpPr>
              <p:cNvPr id="219" name="Freeform 26">
                <a:extLst>
                  <a:ext uri="{FF2B5EF4-FFF2-40B4-BE49-F238E27FC236}">
                    <a16:creationId xmlns:a16="http://schemas.microsoft.com/office/drawing/2014/main" id="{1A1F67B3-47A9-4962-A4E7-C2D0E6FFE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73395" y="6396930"/>
                <a:ext cx="297016" cy="57487"/>
              </a:xfrm>
              <a:custGeom>
                <a:avLst/>
                <a:gdLst>
                  <a:gd name="T0" fmla="*/ 51 w 547"/>
                  <a:gd name="T1" fmla="*/ 105 h 106"/>
                  <a:gd name="T2" fmla="*/ 51 w 547"/>
                  <a:gd name="T3" fmla="*/ 105 h 106"/>
                  <a:gd name="T4" fmla="*/ 0 w 547"/>
                  <a:gd name="T5" fmla="*/ 54 h 106"/>
                  <a:gd name="T6" fmla="*/ 0 w 547"/>
                  <a:gd name="T7" fmla="*/ 54 h 106"/>
                  <a:gd name="T8" fmla="*/ 50 w 547"/>
                  <a:gd name="T9" fmla="*/ 3 h 106"/>
                  <a:gd name="T10" fmla="*/ 494 w 547"/>
                  <a:gd name="T11" fmla="*/ 0 h 106"/>
                  <a:gd name="T12" fmla="*/ 494 w 547"/>
                  <a:gd name="T13" fmla="*/ 0 h 106"/>
                  <a:gd name="T14" fmla="*/ 545 w 547"/>
                  <a:gd name="T15" fmla="*/ 51 h 106"/>
                  <a:gd name="T16" fmla="*/ 545 w 547"/>
                  <a:gd name="T17" fmla="*/ 51 h 106"/>
                  <a:gd name="T18" fmla="*/ 495 w 547"/>
                  <a:gd name="T19" fmla="*/ 102 h 106"/>
                  <a:gd name="T20" fmla="*/ 51 w 547"/>
                  <a:gd name="T21" fmla="*/ 10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7" h="106">
                    <a:moveTo>
                      <a:pt x="51" y="105"/>
                    </a:moveTo>
                    <a:lnTo>
                      <a:pt x="51" y="105"/>
                    </a:lnTo>
                    <a:cubicBezTo>
                      <a:pt x="22" y="105"/>
                      <a:pt x="0" y="83"/>
                      <a:pt x="0" y="54"/>
                    </a:cubicBezTo>
                    <a:lnTo>
                      <a:pt x="0" y="54"/>
                    </a:lnTo>
                    <a:cubicBezTo>
                      <a:pt x="0" y="26"/>
                      <a:pt x="22" y="3"/>
                      <a:pt x="50" y="3"/>
                    </a:cubicBezTo>
                    <a:lnTo>
                      <a:pt x="494" y="0"/>
                    </a:lnTo>
                    <a:lnTo>
                      <a:pt x="494" y="0"/>
                    </a:lnTo>
                    <a:cubicBezTo>
                      <a:pt x="522" y="0"/>
                      <a:pt x="545" y="23"/>
                      <a:pt x="545" y="51"/>
                    </a:cubicBezTo>
                    <a:lnTo>
                      <a:pt x="545" y="51"/>
                    </a:lnTo>
                    <a:cubicBezTo>
                      <a:pt x="546" y="79"/>
                      <a:pt x="523" y="102"/>
                      <a:pt x="495" y="102"/>
                    </a:cubicBezTo>
                    <a:lnTo>
                      <a:pt x="51" y="105"/>
                    </a:lnTo>
                  </a:path>
                </a:pathLst>
              </a:custGeom>
              <a:solidFill>
                <a:srgbClr val="445469">
                  <a:lumMod val="60000"/>
                  <a:lumOff val="4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32" b="0" i="0" u="none" strike="noStrike" kern="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  <p:sp>
            <p:nvSpPr>
              <p:cNvPr id="220" name="Freeform 27">
                <a:extLst>
                  <a:ext uri="{FF2B5EF4-FFF2-40B4-BE49-F238E27FC236}">
                    <a16:creationId xmlns:a16="http://schemas.microsoft.com/office/drawing/2014/main" id="{2FCDAD08-B63A-4091-8B5B-7E26A121B5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27899" y="6387350"/>
                <a:ext cx="74253" cy="74255"/>
              </a:xfrm>
              <a:custGeom>
                <a:avLst/>
                <a:gdLst>
                  <a:gd name="T0" fmla="*/ 134 w 135"/>
                  <a:gd name="T1" fmla="*/ 66 h 135"/>
                  <a:gd name="T2" fmla="*/ 134 w 135"/>
                  <a:gd name="T3" fmla="*/ 66 h 135"/>
                  <a:gd name="T4" fmla="*/ 67 w 135"/>
                  <a:gd name="T5" fmla="*/ 134 h 135"/>
                  <a:gd name="T6" fmla="*/ 67 w 135"/>
                  <a:gd name="T7" fmla="*/ 134 h 135"/>
                  <a:gd name="T8" fmla="*/ 0 w 135"/>
                  <a:gd name="T9" fmla="*/ 67 h 135"/>
                  <a:gd name="T10" fmla="*/ 0 w 135"/>
                  <a:gd name="T11" fmla="*/ 67 h 135"/>
                  <a:gd name="T12" fmla="*/ 66 w 135"/>
                  <a:gd name="T13" fmla="*/ 0 h 135"/>
                  <a:gd name="T14" fmla="*/ 66 w 135"/>
                  <a:gd name="T15" fmla="*/ 0 h 135"/>
                  <a:gd name="T16" fmla="*/ 134 w 135"/>
                  <a:gd name="T17" fmla="*/ 6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5" h="135">
                    <a:moveTo>
                      <a:pt x="134" y="66"/>
                    </a:moveTo>
                    <a:lnTo>
                      <a:pt x="134" y="66"/>
                    </a:lnTo>
                    <a:cubicBezTo>
                      <a:pt x="134" y="103"/>
                      <a:pt x="105" y="134"/>
                      <a:pt x="67" y="134"/>
                    </a:cubicBezTo>
                    <a:lnTo>
                      <a:pt x="67" y="134"/>
                    </a:lnTo>
                    <a:cubicBezTo>
                      <a:pt x="31" y="134"/>
                      <a:pt x="0" y="104"/>
                      <a:pt x="0" y="67"/>
                    </a:cubicBezTo>
                    <a:lnTo>
                      <a:pt x="0" y="67"/>
                    </a:lnTo>
                    <a:cubicBezTo>
                      <a:pt x="0" y="30"/>
                      <a:pt x="30" y="0"/>
                      <a:pt x="66" y="0"/>
                    </a:cubicBezTo>
                    <a:lnTo>
                      <a:pt x="66" y="0"/>
                    </a:lnTo>
                    <a:cubicBezTo>
                      <a:pt x="104" y="0"/>
                      <a:pt x="134" y="29"/>
                      <a:pt x="134" y="66"/>
                    </a:cubicBezTo>
                  </a:path>
                </a:pathLst>
              </a:custGeom>
              <a:solidFill>
                <a:srgbClr val="445469">
                  <a:lumMod val="60000"/>
                  <a:lumOff val="4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32" b="0" i="0" u="none" strike="noStrike" kern="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  <p:sp>
            <p:nvSpPr>
              <p:cNvPr id="221" name="Freeform 28">
                <a:extLst>
                  <a:ext uri="{FF2B5EF4-FFF2-40B4-BE49-F238E27FC236}">
                    <a16:creationId xmlns:a16="http://schemas.microsoft.com/office/drawing/2014/main" id="{49D419CA-E076-4B02-9A58-FC4EA1C2A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49457" y="6406512"/>
                <a:ext cx="33534" cy="33534"/>
              </a:xfrm>
              <a:custGeom>
                <a:avLst/>
                <a:gdLst>
                  <a:gd name="T0" fmla="*/ 60 w 61"/>
                  <a:gd name="T1" fmla="*/ 30 h 61"/>
                  <a:gd name="T2" fmla="*/ 60 w 61"/>
                  <a:gd name="T3" fmla="*/ 30 h 61"/>
                  <a:gd name="T4" fmla="*/ 30 w 61"/>
                  <a:gd name="T5" fmla="*/ 60 h 61"/>
                  <a:gd name="T6" fmla="*/ 30 w 61"/>
                  <a:gd name="T7" fmla="*/ 60 h 61"/>
                  <a:gd name="T8" fmla="*/ 0 w 61"/>
                  <a:gd name="T9" fmla="*/ 30 h 61"/>
                  <a:gd name="T10" fmla="*/ 0 w 61"/>
                  <a:gd name="T11" fmla="*/ 30 h 61"/>
                  <a:gd name="T12" fmla="*/ 30 w 61"/>
                  <a:gd name="T13" fmla="*/ 0 h 61"/>
                  <a:gd name="T14" fmla="*/ 30 w 61"/>
                  <a:gd name="T15" fmla="*/ 0 h 61"/>
                  <a:gd name="T16" fmla="*/ 60 w 61"/>
                  <a:gd name="T17" fmla="*/ 3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1">
                    <a:moveTo>
                      <a:pt x="60" y="30"/>
                    </a:moveTo>
                    <a:lnTo>
                      <a:pt x="60" y="30"/>
                    </a:lnTo>
                    <a:cubicBezTo>
                      <a:pt x="60" y="46"/>
                      <a:pt x="47" y="60"/>
                      <a:pt x="30" y="60"/>
                    </a:cubicBezTo>
                    <a:lnTo>
                      <a:pt x="30" y="60"/>
                    </a:lnTo>
                    <a:cubicBezTo>
                      <a:pt x="14" y="60"/>
                      <a:pt x="0" y="46"/>
                      <a:pt x="0" y="30"/>
                    </a:cubicBezTo>
                    <a:lnTo>
                      <a:pt x="0" y="30"/>
                    </a:lnTo>
                    <a:cubicBezTo>
                      <a:pt x="0" y="13"/>
                      <a:pt x="14" y="0"/>
                      <a:pt x="30" y="0"/>
                    </a:cubicBezTo>
                    <a:lnTo>
                      <a:pt x="30" y="0"/>
                    </a:lnTo>
                    <a:cubicBezTo>
                      <a:pt x="47" y="0"/>
                      <a:pt x="60" y="13"/>
                      <a:pt x="60" y="30"/>
                    </a:cubicBezTo>
                  </a:path>
                </a:pathLst>
              </a:custGeom>
              <a:solidFill>
                <a:srgbClr val="445469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32" b="0" i="0" u="none" strike="noStrike" kern="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  <p:sp>
            <p:nvSpPr>
              <p:cNvPr id="222" name="Freeform 29">
                <a:extLst>
                  <a:ext uri="{FF2B5EF4-FFF2-40B4-BE49-F238E27FC236}">
                    <a16:creationId xmlns:a16="http://schemas.microsoft.com/office/drawing/2014/main" id="{A6EBB536-668A-4833-97E9-8AB5BDCCCB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33277" y="8202983"/>
                <a:ext cx="196414" cy="196414"/>
              </a:xfrm>
              <a:custGeom>
                <a:avLst/>
                <a:gdLst>
                  <a:gd name="T0" fmla="*/ 311 w 361"/>
                  <a:gd name="T1" fmla="*/ 48 h 362"/>
                  <a:gd name="T2" fmla="*/ 311 w 361"/>
                  <a:gd name="T3" fmla="*/ 48 h 362"/>
                  <a:gd name="T4" fmla="*/ 48 w 361"/>
                  <a:gd name="T5" fmla="*/ 50 h 362"/>
                  <a:gd name="T6" fmla="*/ 48 w 361"/>
                  <a:gd name="T7" fmla="*/ 50 h 362"/>
                  <a:gd name="T8" fmla="*/ 49 w 361"/>
                  <a:gd name="T9" fmla="*/ 312 h 362"/>
                  <a:gd name="T10" fmla="*/ 49 w 361"/>
                  <a:gd name="T11" fmla="*/ 312 h 362"/>
                  <a:gd name="T12" fmla="*/ 312 w 361"/>
                  <a:gd name="T13" fmla="*/ 311 h 362"/>
                  <a:gd name="T14" fmla="*/ 312 w 361"/>
                  <a:gd name="T15" fmla="*/ 311 h 362"/>
                  <a:gd name="T16" fmla="*/ 311 w 361"/>
                  <a:gd name="T17" fmla="*/ 48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1" h="362">
                    <a:moveTo>
                      <a:pt x="311" y="48"/>
                    </a:moveTo>
                    <a:lnTo>
                      <a:pt x="311" y="48"/>
                    </a:lnTo>
                    <a:cubicBezTo>
                      <a:pt x="263" y="0"/>
                      <a:pt x="96" y="1"/>
                      <a:pt x="48" y="50"/>
                    </a:cubicBezTo>
                    <a:lnTo>
                      <a:pt x="48" y="50"/>
                    </a:lnTo>
                    <a:cubicBezTo>
                      <a:pt x="0" y="98"/>
                      <a:pt x="1" y="265"/>
                      <a:pt x="49" y="312"/>
                    </a:cubicBezTo>
                    <a:lnTo>
                      <a:pt x="49" y="312"/>
                    </a:lnTo>
                    <a:cubicBezTo>
                      <a:pt x="98" y="361"/>
                      <a:pt x="264" y="359"/>
                      <a:pt x="312" y="311"/>
                    </a:cubicBezTo>
                    <a:lnTo>
                      <a:pt x="312" y="311"/>
                    </a:lnTo>
                    <a:cubicBezTo>
                      <a:pt x="360" y="262"/>
                      <a:pt x="359" y="96"/>
                      <a:pt x="311" y="48"/>
                    </a:cubicBezTo>
                  </a:path>
                </a:pathLst>
              </a:custGeom>
              <a:solidFill>
                <a:srgbClr val="445469">
                  <a:lumMod val="60000"/>
                  <a:lumOff val="4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32" b="0" i="0" u="none" strike="noStrike" kern="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  <p:sp>
            <p:nvSpPr>
              <p:cNvPr id="223" name="Freeform 30">
                <a:extLst>
                  <a:ext uri="{FF2B5EF4-FFF2-40B4-BE49-F238E27FC236}">
                    <a16:creationId xmlns:a16="http://schemas.microsoft.com/office/drawing/2014/main" id="{B28FF0D7-53C1-4E49-9BBA-C43B1247B8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78788" y="8250889"/>
                <a:ext cx="102997" cy="100603"/>
              </a:xfrm>
              <a:custGeom>
                <a:avLst/>
                <a:gdLst>
                  <a:gd name="T0" fmla="*/ 98 w 190"/>
                  <a:gd name="T1" fmla="*/ 18 h 184"/>
                  <a:gd name="T2" fmla="*/ 98 w 190"/>
                  <a:gd name="T3" fmla="*/ 18 h 184"/>
                  <a:gd name="T4" fmla="*/ 40 w 190"/>
                  <a:gd name="T5" fmla="*/ 34 h 184"/>
                  <a:gd name="T6" fmla="*/ 40 w 190"/>
                  <a:gd name="T7" fmla="*/ 34 h 184"/>
                  <a:gd name="T8" fmla="*/ 41 w 190"/>
                  <a:gd name="T9" fmla="*/ 149 h 184"/>
                  <a:gd name="T10" fmla="*/ 41 w 190"/>
                  <a:gd name="T11" fmla="*/ 149 h 184"/>
                  <a:gd name="T12" fmla="*/ 99 w 190"/>
                  <a:gd name="T13" fmla="*/ 164 h 184"/>
                  <a:gd name="T14" fmla="*/ 99 w 190"/>
                  <a:gd name="T15" fmla="*/ 164 h 184"/>
                  <a:gd name="T16" fmla="*/ 156 w 190"/>
                  <a:gd name="T17" fmla="*/ 149 h 184"/>
                  <a:gd name="T18" fmla="*/ 156 w 190"/>
                  <a:gd name="T19" fmla="*/ 149 h 184"/>
                  <a:gd name="T20" fmla="*/ 171 w 190"/>
                  <a:gd name="T21" fmla="*/ 91 h 184"/>
                  <a:gd name="T22" fmla="*/ 171 w 190"/>
                  <a:gd name="T23" fmla="*/ 91 h 184"/>
                  <a:gd name="T24" fmla="*/ 155 w 190"/>
                  <a:gd name="T25" fmla="*/ 33 h 184"/>
                  <a:gd name="T26" fmla="*/ 155 w 190"/>
                  <a:gd name="T27" fmla="*/ 33 h 184"/>
                  <a:gd name="T28" fmla="*/ 98 w 190"/>
                  <a:gd name="T29" fmla="*/ 18 h 184"/>
                  <a:gd name="T30" fmla="*/ 99 w 190"/>
                  <a:gd name="T31" fmla="*/ 182 h 184"/>
                  <a:gd name="T32" fmla="*/ 99 w 190"/>
                  <a:gd name="T33" fmla="*/ 182 h 184"/>
                  <a:gd name="T34" fmla="*/ 99 w 190"/>
                  <a:gd name="T35" fmla="*/ 182 h 184"/>
                  <a:gd name="T36" fmla="*/ 28 w 190"/>
                  <a:gd name="T37" fmla="*/ 162 h 184"/>
                  <a:gd name="T38" fmla="*/ 28 w 190"/>
                  <a:gd name="T39" fmla="*/ 162 h 184"/>
                  <a:gd name="T40" fmla="*/ 27 w 190"/>
                  <a:gd name="T41" fmla="*/ 21 h 184"/>
                  <a:gd name="T42" fmla="*/ 27 w 190"/>
                  <a:gd name="T43" fmla="*/ 21 h 184"/>
                  <a:gd name="T44" fmla="*/ 98 w 190"/>
                  <a:gd name="T45" fmla="*/ 0 h 184"/>
                  <a:gd name="T46" fmla="*/ 98 w 190"/>
                  <a:gd name="T47" fmla="*/ 0 h 184"/>
                  <a:gd name="T48" fmla="*/ 169 w 190"/>
                  <a:gd name="T49" fmla="*/ 20 h 184"/>
                  <a:gd name="T50" fmla="*/ 169 w 190"/>
                  <a:gd name="T51" fmla="*/ 20 h 184"/>
                  <a:gd name="T52" fmla="*/ 189 w 190"/>
                  <a:gd name="T53" fmla="*/ 91 h 184"/>
                  <a:gd name="T54" fmla="*/ 189 w 190"/>
                  <a:gd name="T55" fmla="*/ 91 h 184"/>
                  <a:gd name="T56" fmla="*/ 169 w 190"/>
                  <a:gd name="T57" fmla="*/ 162 h 184"/>
                  <a:gd name="T58" fmla="*/ 169 w 190"/>
                  <a:gd name="T59" fmla="*/ 162 h 184"/>
                  <a:gd name="T60" fmla="*/ 99 w 190"/>
                  <a:gd name="T61" fmla="*/ 182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0" h="184">
                    <a:moveTo>
                      <a:pt x="98" y="18"/>
                    </a:moveTo>
                    <a:lnTo>
                      <a:pt x="98" y="18"/>
                    </a:lnTo>
                    <a:cubicBezTo>
                      <a:pt x="72" y="19"/>
                      <a:pt x="49" y="25"/>
                      <a:pt x="40" y="34"/>
                    </a:cubicBezTo>
                    <a:lnTo>
                      <a:pt x="40" y="34"/>
                    </a:lnTo>
                    <a:cubicBezTo>
                      <a:pt x="20" y="54"/>
                      <a:pt x="21" y="129"/>
                      <a:pt x="41" y="149"/>
                    </a:cubicBezTo>
                    <a:lnTo>
                      <a:pt x="41" y="149"/>
                    </a:lnTo>
                    <a:cubicBezTo>
                      <a:pt x="50" y="158"/>
                      <a:pt x="73" y="164"/>
                      <a:pt x="99" y="164"/>
                    </a:cubicBezTo>
                    <a:lnTo>
                      <a:pt x="99" y="164"/>
                    </a:lnTo>
                    <a:cubicBezTo>
                      <a:pt x="124" y="163"/>
                      <a:pt x="148" y="158"/>
                      <a:pt x="156" y="149"/>
                    </a:cubicBezTo>
                    <a:lnTo>
                      <a:pt x="156" y="149"/>
                    </a:lnTo>
                    <a:cubicBezTo>
                      <a:pt x="165" y="139"/>
                      <a:pt x="171" y="117"/>
                      <a:pt x="171" y="91"/>
                    </a:cubicBezTo>
                    <a:lnTo>
                      <a:pt x="171" y="91"/>
                    </a:lnTo>
                    <a:cubicBezTo>
                      <a:pt x="171" y="65"/>
                      <a:pt x="164" y="42"/>
                      <a:pt x="155" y="33"/>
                    </a:cubicBezTo>
                    <a:lnTo>
                      <a:pt x="155" y="33"/>
                    </a:lnTo>
                    <a:cubicBezTo>
                      <a:pt x="146" y="24"/>
                      <a:pt x="123" y="18"/>
                      <a:pt x="98" y="18"/>
                    </a:cubicBezTo>
                    <a:close/>
                    <a:moveTo>
                      <a:pt x="99" y="182"/>
                    </a:moveTo>
                    <a:lnTo>
                      <a:pt x="99" y="182"/>
                    </a:lnTo>
                    <a:lnTo>
                      <a:pt x="99" y="182"/>
                    </a:lnTo>
                    <a:cubicBezTo>
                      <a:pt x="67" y="183"/>
                      <a:pt x="41" y="175"/>
                      <a:pt x="28" y="162"/>
                    </a:cubicBezTo>
                    <a:lnTo>
                      <a:pt x="28" y="162"/>
                    </a:lnTo>
                    <a:cubicBezTo>
                      <a:pt x="0" y="135"/>
                      <a:pt x="0" y="48"/>
                      <a:pt x="27" y="21"/>
                    </a:cubicBezTo>
                    <a:lnTo>
                      <a:pt x="27" y="21"/>
                    </a:lnTo>
                    <a:cubicBezTo>
                      <a:pt x="40" y="8"/>
                      <a:pt x="66" y="0"/>
                      <a:pt x="98" y="0"/>
                    </a:cubicBezTo>
                    <a:lnTo>
                      <a:pt x="98" y="0"/>
                    </a:lnTo>
                    <a:cubicBezTo>
                      <a:pt x="129" y="0"/>
                      <a:pt x="156" y="7"/>
                      <a:pt x="169" y="20"/>
                    </a:cubicBezTo>
                    <a:lnTo>
                      <a:pt x="169" y="20"/>
                    </a:lnTo>
                    <a:cubicBezTo>
                      <a:pt x="182" y="32"/>
                      <a:pt x="189" y="59"/>
                      <a:pt x="189" y="91"/>
                    </a:cubicBezTo>
                    <a:lnTo>
                      <a:pt x="189" y="91"/>
                    </a:lnTo>
                    <a:cubicBezTo>
                      <a:pt x="189" y="122"/>
                      <a:pt x="182" y="149"/>
                      <a:pt x="169" y="162"/>
                    </a:cubicBezTo>
                    <a:lnTo>
                      <a:pt x="169" y="162"/>
                    </a:lnTo>
                    <a:cubicBezTo>
                      <a:pt x="157" y="175"/>
                      <a:pt x="131" y="182"/>
                      <a:pt x="99" y="182"/>
                    </a:cubicBezTo>
                    <a:close/>
                  </a:path>
                </a:pathLst>
              </a:custGeom>
              <a:solidFill>
                <a:srgbClr val="445469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32" b="0" i="0" u="none" strike="noStrike" kern="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  <p:sp>
            <p:nvSpPr>
              <p:cNvPr id="224" name="Freeform 33">
                <a:extLst>
                  <a:ext uri="{FF2B5EF4-FFF2-40B4-BE49-F238E27FC236}">
                    <a16:creationId xmlns:a16="http://schemas.microsoft.com/office/drawing/2014/main" id="{F24AE553-3CD0-47BB-BA93-BE92CE0F6F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79347" y="3517785"/>
                <a:ext cx="2134208" cy="1746171"/>
              </a:xfrm>
              <a:custGeom>
                <a:avLst/>
                <a:gdLst>
                  <a:gd name="T0" fmla="*/ 1 w 3927"/>
                  <a:gd name="T1" fmla="*/ 3215 h 3216"/>
                  <a:gd name="T2" fmla="*/ 0 w 3927"/>
                  <a:gd name="T3" fmla="*/ 2989 h 3216"/>
                  <a:gd name="T4" fmla="*/ 704 w 3927"/>
                  <a:gd name="T5" fmla="*/ 1216 h 3216"/>
                  <a:gd name="T6" fmla="*/ 2193 w 3927"/>
                  <a:gd name="T7" fmla="*/ 1058 h 3216"/>
                  <a:gd name="T8" fmla="*/ 3850 w 3927"/>
                  <a:gd name="T9" fmla="*/ 0 h 3216"/>
                  <a:gd name="T10" fmla="*/ 3926 w 3927"/>
                  <a:gd name="T11" fmla="*/ 28 h 3216"/>
                  <a:gd name="T12" fmla="*/ 2238 w 3927"/>
                  <a:gd name="T13" fmla="*/ 1116 h 3216"/>
                  <a:gd name="T14" fmla="*/ 748 w 3927"/>
                  <a:gd name="T15" fmla="*/ 1273 h 3216"/>
                  <a:gd name="T16" fmla="*/ 1 w 3927"/>
                  <a:gd name="T17" fmla="*/ 3215 h 3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7" h="3216">
                    <a:moveTo>
                      <a:pt x="1" y="3215"/>
                    </a:moveTo>
                    <a:lnTo>
                      <a:pt x="0" y="2989"/>
                    </a:lnTo>
                    <a:lnTo>
                      <a:pt x="704" y="1216"/>
                    </a:lnTo>
                    <a:lnTo>
                      <a:pt x="2193" y="1058"/>
                    </a:lnTo>
                    <a:lnTo>
                      <a:pt x="3850" y="0"/>
                    </a:lnTo>
                    <a:lnTo>
                      <a:pt x="3926" y="28"/>
                    </a:lnTo>
                    <a:lnTo>
                      <a:pt x="2238" y="1116"/>
                    </a:lnTo>
                    <a:lnTo>
                      <a:pt x="748" y="1273"/>
                    </a:lnTo>
                    <a:lnTo>
                      <a:pt x="1" y="3215"/>
                    </a:lnTo>
                  </a:path>
                </a:pathLst>
              </a:custGeom>
              <a:solidFill>
                <a:srgbClr val="5ECB95">
                  <a:lumMod val="7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32" b="0" i="0" u="none" strike="noStrike" kern="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  <p:sp>
            <p:nvSpPr>
              <p:cNvPr id="225" name="Freeform 34">
                <a:extLst>
                  <a:ext uri="{FF2B5EF4-FFF2-40B4-BE49-F238E27FC236}">
                    <a16:creationId xmlns:a16="http://schemas.microsoft.com/office/drawing/2014/main" id="{54726509-B1CA-41B6-8FC3-EDBEE1A43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38641" y="4157329"/>
                <a:ext cx="69464" cy="71859"/>
              </a:xfrm>
              <a:custGeom>
                <a:avLst/>
                <a:gdLst>
                  <a:gd name="T0" fmla="*/ 126 w 127"/>
                  <a:gd name="T1" fmla="*/ 67 h 134"/>
                  <a:gd name="T2" fmla="*/ 126 w 127"/>
                  <a:gd name="T3" fmla="*/ 67 h 134"/>
                  <a:gd name="T4" fmla="*/ 63 w 127"/>
                  <a:gd name="T5" fmla="*/ 133 h 134"/>
                  <a:gd name="T6" fmla="*/ 63 w 127"/>
                  <a:gd name="T7" fmla="*/ 133 h 134"/>
                  <a:gd name="T8" fmla="*/ 0 w 127"/>
                  <a:gd name="T9" fmla="*/ 67 h 134"/>
                  <a:gd name="T10" fmla="*/ 0 w 127"/>
                  <a:gd name="T11" fmla="*/ 67 h 134"/>
                  <a:gd name="T12" fmla="*/ 63 w 127"/>
                  <a:gd name="T13" fmla="*/ 0 h 134"/>
                  <a:gd name="T14" fmla="*/ 63 w 127"/>
                  <a:gd name="T15" fmla="*/ 0 h 134"/>
                  <a:gd name="T16" fmla="*/ 126 w 127"/>
                  <a:gd name="T17" fmla="*/ 6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" h="134">
                    <a:moveTo>
                      <a:pt x="126" y="67"/>
                    </a:moveTo>
                    <a:lnTo>
                      <a:pt x="126" y="67"/>
                    </a:lnTo>
                    <a:cubicBezTo>
                      <a:pt x="126" y="104"/>
                      <a:pt x="98" y="133"/>
                      <a:pt x="63" y="133"/>
                    </a:cubicBezTo>
                    <a:lnTo>
                      <a:pt x="63" y="133"/>
                    </a:lnTo>
                    <a:cubicBezTo>
                      <a:pt x="28" y="133"/>
                      <a:pt x="0" y="104"/>
                      <a:pt x="0" y="67"/>
                    </a:cubicBezTo>
                    <a:lnTo>
                      <a:pt x="0" y="67"/>
                    </a:lnTo>
                    <a:cubicBezTo>
                      <a:pt x="0" y="30"/>
                      <a:pt x="28" y="0"/>
                      <a:pt x="63" y="0"/>
                    </a:cubicBezTo>
                    <a:lnTo>
                      <a:pt x="63" y="0"/>
                    </a:lnTo>
                    <a:cubicBezTo>
                      <a:pt x="98" y="0"/>
                      <a:pt x="126" y="30"/>
                      <a:pt x="126" y="67"/>
                    </a:cubicBezTo>
                  </a:path>
                </a:pathLst>
              </a:custGeom>
              <a:solidFill>
                <a:srgbClr val="5ECB9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32" b="0" i="0" u="none" strike="noStrike" kern="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  <p:sp>
            <p:nvSpPr>
              <p:cNvPr id="226" name="Freeform 35">
                <a:extLst>
                  <a:ext uri="{FF2B5EF4-FFF2-40B4-BE49-F238E27FC236}">
                    <a16:creationId xmlns:a16="http://schemas.microsoft.com/office/drawing/2014/main" id="{15754D86-8BE7-4B51-B028-978AAE8A46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38670" y="4068702"/>
                <a:ext cx="71859" cy="69464"/>
              </a:xfrm>
              <a:custGeom>
                <a:avLst/>
                <a:gdLst>
                  <a:gd name="T0" fmla="*/ 133 w 134"/>
                  <a:gd name="T1" fmla="*/ 64 h 129"/>
                  <a:gd name="T2" fmla="*/ 133 w 134"/>
                  <a:gd name="T3" fmla="*/ 64 h 129"/>
                  <a:gd name="T4" fmla="*/ 67 w 134"/>
                  <a:gd name="T5" fmla="*/ 128 h 129"/>
                  <a:gd name="T6" fmla="*/ 67 w 134"/>
                  <a:gd name="T7" fmla="*/ 128 h 129"/>
                  <a:gd name="T8" fmla="*/ 0 w 134"/>
                  <a:gd name="T9" fmla="*/ 64 h 129"/>
                  <a:gd name="T10" fmla="*/ 0 w 134"/>
                  <a:gd name="T11" fmla="*/ 64 h 129"/>
                  <a:gd name="T12" fmla="*/ 67 w 134"/>
                  <a:gd name="T13" fmla="*/ 0 h 129"/>
                  <a:gd name="T14" fmla="*/ 67 w 134"/>
                  <a:gd name="T15" fmla="*/ 0 h 129"/>
                  <a:gd name="T16" fmla="*/ 133 w 134"/>
                  <a:gd name="T17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" h="129">
                    <a:moveTo>
                      <a:pt x="133" y="64"/>
                    </a:moveTo>
                    <a:lnTo>
                      <a:pt x="133" y="64"/>
                    </a:lnTo>
                    <a:cubicBezTo>
                      <a:pt x="133" y="100"/>
                      <a:pt x="103" y="128"/>
                      <a:pt x="67" y="128"/>
                    </a:cubicBezTo>
                    <a:lnTo>
                      <a:pt x="67" y="128"/>
                    </a:lnTo>
                    <a:cubicBezTo>
                      <a:pt x="30" y="128"/>
                      <a:pt x="0" y="100"/>
                      <a:pt x="0" y="64"/>
                    </a:cubicBezTo>
                    <a:lnTo>
                      <a:pt x="0" y="64"/>
                    </a:lnTo>
                    <a:cubicBezTo>
                      <a:pt x="0" y="29"/>
                      <a:pt x="30" y="0"/>
                      <a:pt x="67" y="0"/>
                    </a:cubicBezTo>
                    <a:lnTo>
                      <a:pt x="67" y="0"/>
                    </a:lnTo>
                    <a:cubicBezTo>
                      <a:pt x="103" y="0"/>
                      <a:pt x="133" y="29"/>
                      <a:pt x="133" y="64"/>
                    </a:cubicBezTo>
                  </a:path>
                </a:pathLst>
              </a:custGeom>
              <a:solidFill>
                <a:srgbClr val="5ECB9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32" b="0" i="0" u="none" strike="noStrike" kern="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  <p:sp>
            <p:nvSpPr>
              <p:cNvPr id="227" name="Freeform 36">
                <a:extLst>
                  <a:ext uri="{FF2B5EF4-FFF2-40B4-BE49-F238E27FC236}">
                    <a16:creationId xmlns:a16="http://schemas.microsoft.com/office/drawing/2014/main" id="{07E3B026-44D4-45D8-BEB7-02133E84E6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51278" y="3491437"/>
                <a:ext cx="74253" cy="67068"/>
              </a:xfrm>
              <a:custGeom>
                <a:avLst/>
                <a:gdLst>
                  <a:gd name="T0" fmla="*/ 137 w 138"/>
                  <a:gd name="T1" fmla="*/ 61 h 123"/>
                  <a:gd name="T2" fmla="*/ 137 w 138"/>
                  <a:gd name="T3" fmla="*/ 61 h 123"/>
                  <a:gd name="T4" fmla="*/ 68 w 138"/>
                  <a:gd name="T5" fmla="*/ 122 h 123"/>
                  <a:gd name="T6" fmla="*/ 68 w 138"/>
                  <a:gd name="T7" fmla="*/ 122 h 123"/>
                  <a:gd name="T8" fmla="*/ 0 w 138"/>
                  <a:gd name="T9" fmla="*/ 61 h 123"/>
                  <a:gd name="T10" fmla="*/ 0 w 138"/>
                  <a:gd name="T11" fmla="*/ 61 h 123"/>
                  <a:gd name="T12" fmla="*/ 68 w 138"/>
                  <a:gd name="T13" fmla="*/ 0 h 123"/>
                  <a:gd name="T14" fmla="*/ 68 w 138"/>
                  <a:gd name="T15" fmla="*/ 0 h 123"/>
                  <a:gd name="T16" fmla="*/ 137 w 138"/>
                  <a:gd name="T17" fmla="*/ 6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" h="123">
                    <a:moveTo>
                      <a:pt x="137" y="61"/>
                    </a:moveTo>
                    <a:lnTo>
                      <a:pt x="137" y="61"/>
                    </a:lnTo>
                    <a:cubicBezTo>
                      <a:pt x="137" y="95"/>
                      <a:pt x="106" y="122"/>
                      <a:pt x="68" y="122"/>
                    </a:cubicBezTo>
                    <a:lnTo>
                      <a:pt x="68" y="122"/>
                    </a:lnTo>
                    <a:cubicBezTo>
                      <a:pt x="31" y="122"/>
                      <a:pt x="0" y="95"/>
                      <a:pt x="0" y="61"/>
                    </a:cubicBezTo>
                    <a:lnTo>
                      <a:pt x="0" y="61"/>
                    </a:lnTo>
                    <a:cubicBezTo>
                      <a:pt x="0" y="28"/>
                      <a:pt x="31" y="0"/>
                      <a:pt x="68" y="0"/>
                    </a:cubicBezTo>
                    <a:lnTo>
                      <a:pt x="68" y="0"/>
                    </a:lnTo>
                    <a:cubicBezTo>
                      <a:pt x="106" y="0"/>
                      <a:pt x="137" y="28"/>
                      <a:pt x="137" y="61"/>
                    </a:cubicBezTo>
                  </a:path>
                </a:pathLst>
              </a:custGeom>
              <a:solidFill>
                <a:srgbClr val="5ECB9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32" b="0" i="0" u="none" strike="noStrike" kern="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  <p:sp>
            <p:nvSpPr>
              <p:cNvPr id="228" name="Freeform 37">
                <a:extLst>
                  <a:ext uri="{FF2B5EF4-FFF2-40B4-BE49-F238E27FC236}">
                    <a16:creationId xmlns:a16="http://schemas.microsoft.com/office/drawing/2014/main" id="{6BEBDDD5-3863-400A-BD8A-F63DED2A2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39845" y="4475903"/>
                <a:ext cx="143718" cy="871887"/>
              </a:xfrm>
              <a:custGeom>
                <a:avLst/>
                <a:gdLst>
                  <a:gd name="T0" fmla="*/ 265 w 266"/>
                  <a:gd name="T1" fmla="*/ 0 h 1605"/>
                  <a:gd name="T2" fmla="*/ 0 w 266"/>
                  <a:gd name="T3" fmla="*/ 0 h 1605"/>
                  <a:gd name="T4" fmla="*/ 0 w 266"/>
                  <a:gd name="T5" fmla="*/ 1604 h 1605"/>
                  <a:gd name="T6" fmla="*/ 265 w 266"/>
                  <a:gd name="T7" fmla="*/ 1604 h 1605"/>
                  <a:gd name="T8" fmla="*/ 265 w 266"/>
                  <a:gd name="T9" fmla="*/ 0 h 1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1605">
                    <a:moveTo>
                      <a:pt x="265" y="0"/>
                    </a:moveTo>
                    <a:lnTo>
                      <a:pt x="0" y="0"/>
                    </a:lnTo>
                    <a:lnTo>
                      <a:pt x="0" y="1604"/>
                    </a:lnTo>
                    <a:lnTo>
                      <a:pt x="265" y="1604"/>
                    </a:lnTo>
                    <a:lnTo>
                      <a:pt x="265" y="0"/>
                    </a:lnTo>
                  </a:path>
                </a:pathLst>
              </a:custGeom>
              <a:solidFill>
                <a:srgbClr val="5ECB9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32" b="0" i="0" u="none" strike="noStrike" kern="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  <p:sp>
            <p:nvSpPr>
              <p:cNvPr id="229" name="Freeform 38">
                <a:extLst>
                  <a:ext uri="{FF2B5EF4-FFF2-40B4-BE49-F238E27FC236}">
                    <a16:creationId xmlns:a16="http://schemas.microsoft.com/office/drawing/2014/main" id="{C197F1EB-4BE0-4C9A-B0AB-E7125FF6D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59023" y="4746572"/>
                <a:ext cx="143718" cy="601218"/>
              </a:xfrm>
              <a:custGeom>
                <a:avLst/>
                <a:gdLst>
                  <a:gd name="T0" fmla="*/ 265 w 266"/>
                  <a:gd name="T1" fmla="*/ 0 h 1106"/>
                  <a:gd name="T2" fmla="*/ 0 w 266"/>
                  <a:gd name="T3" fmla="*/ 0 h 1106"/>
                  <a:gd name="T4" fmla="*/ 0 w 266"/>
                  <a:gd name="T5" fmla="*/ 1105 h 1106"/>
                  <a:gd name="T6" fmla="*/ 265 w 266"/>
                  <a:gd name="T7" fmla="*/ 1105 h 1106"/>
                  <a:gd name="T8" fmla="*/ 265 w 266"/>
                  <a:gd name="T9" fmla="*/ 0 h 1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1106">
                    <a:moveTo>
                      <a:pt x="265" y="0"/>
                    </a:moveTo>
                    <a:lnTo>
                      <a:pt x="0" y="0"/>
                    </a:lnTo>
                    <a:lnTo>
                      <a:pt x="0" y="1105"/>
                    </a:lnTo>
                    <a:lnTo>
                      <a:pt x="265" y="1105"/>
                    </a:lnTo>
                    <a:lnTo>
                      <a:pt x="265" y="0"/>
                    </a:lnTo>
                  </a:path>
                </a:pathLst>
              </a:custGeom>
              <a:solidFill>
                <a:srgbClr val="F0D06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32" b="0" i="0" u="none" strike="noStrike" kern="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  <p:sp>
            <p:nvSpPr>
              <p:cNvPr id="230" name="Freeform 39">
                <a:extLst>
                  <a:ext uri="{FF2B5EF4-FFF2-40B4-BE49-F238E27FC236}">
                    <a16:creationId xmlns:a16="http://schemas.microsoft.com/office/drawing/2014/main" id="{3364D1B0-D07C-4461-A166-CA8D0357D1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75805" y="4332185"/>
                <a:ext cx="143718" cy="1015605"/>
              </a:xfrm>
              <a:custGeom>
                <a:avLst/>
                <a:gdLst>
                  <a:gd name="T0" fmla="*/ 265 w 266"/>
                  <a:gd name="T1" fmla="*/ 0 h 1869"/>
                  <a:gd name="T2" fmla="*/ 0 w 266"/>
                  <a:gd name="T3" fmla="*/ 0 h 1869"/>
                  <a:gd name="T4" fmla="*/ 0 w 266"/>
                  <a:gd name="T5" fmla="*/ 1868 h 1869"/>
                  <a:gd name="T6" fmla="*/ 265 w 266"/>
                  <a:gd name="T7" fmla="*/ 1868 h 1869"/>
                  <a:gd name="T8" fmla="*/ 265 w 266"/>
                  <a:gd name="T9" fmla="*/ 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1869">
                    <a:moveTo>
                      <a:pt x="265" y="0"/>
                    </a:moveTo>
                    <a:lnTo>
                      <a:pt x="0" y="0"/>
                    </a:lnTo>
                    <a:lnTo>
                      <a:pt x="0" y="1868"/>
                    </a:lnTo>
                    <a:lnTo>
                      <a:pt x="265" y="1868"/>
                    </a:lnTo>
                    <a:lnTo>
                      <a:pt x="265" y="0"/>
                    </a:lnTo>
                  </a:path>
                </a:pathLst>
              </a:custGeom>
              <a:solidFill>
                <a:srgbClr val="DC653D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32" b="0" i="0" u="none" strike="noStrike" kern="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  <p:sp>
            <p:nvSpPr>
              <p:cNvPr id="231" name="Freeform 40">
                <a:extLst>
                  <a:ext uri="{FF2B5EF4-FFF2-40B4-BE49-F238E27FC236}">
                    <a16:creationId xmlns:a16="http://schemas.microsoft.com/office/drawing/2014/main" id="{78069AFB-83CA-4A4D-95D4-97260306F3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94980" y="3889057"/>
                <a:ext cx="143718" cy="1458734"/>
              </a:xfrm>
              <a:custGeom>
                <a:avLst/>
                <a:gdLst>
                  <a:gd name="T0" fmla="*/ 265 w 266"/>
                  <a:gd name="T1" fmla="*/ 0 h 2687"/>
                  <a:gd name="T2" fmla="*/ 0 w 266"/>
                  <a:gd name="T3" fmla="*/ 0 h 2687"/>
                  <a:gd name="T4" fmla="*/ 0 w 266"/>
                  <a:gd name="T5" fmla="*/ 2686 h 2687"/>
                  <a:gd name="T6" fmla="*/ 265 w 266"/>
                  <a:gd name="T7" fmla="*/ 2686 h 2687"/>
                  <a:gd name="T8" fmla="*/ 265 w 266"/>
                  <a:gd name="T9" fmla="*/ 0 h 2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2687">
                    <a:moveTo>
                      <a:pt x="265" y="0"/>
                    </a:moveTo>
                    <a:lnTo>
                      <a:pt x="0" y="0"/>
                    </a:lnTo>
                    <a:lnTo>
                      <a:pt x="0" y="2686"/>
                    </a:lnTo>
                    <a:lnTo>
                      <a:pt x="265" y="2686"/>
                    </a:lnTo>
                    <a:lnTo>
                      <a:pt x="265" y="0"/>
                    </a:lnTo>
                  </a:path>
                </a:pathLst>
              </a:custGeom>
              <a:solidFill>
                <a:srgbClr val="EC9F5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32" b="0" i="0" u="none" strike="noStrike" kern="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  <p:sp>
            <p:nvSpPr>
              <p:cNvPr id="232" name="Freeform 41">
                <a:extLst>
                  <a:ext uri="{FF2B5EF4-FFF2-40B4-BE49-F238E27FC236}">
                    <a16:creationId xmlns:a16="http://schemas.microsoft.com/office/drawing/2014/main" id="{CA244AD2-1968-42D9-B754-5006F6FED0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55393" y="3416595"/>
                <a:ext cx="2627640" cy="1952754"/>
              </a:xfrm>
              <a:custGeom>
                <a:avLst/>
                <a:gdLst>
                  <a:gd name="T0" fmla="*/ 4837 w 4838"/>
                  <a:gd name="T1" fmla="*/ 4454 h 4455"/>
                  <a:gd name="T2" fmla="*/ 0 w 4838"/>
                  <a:gd name="T3" fmla="*/ 4454 h 4455"/>
                  <a:gd name="T4" fmla="*/ 0 w 4838"/>
                  <a:gd name="T5" fmla="*/ 0 h 4455"/>
                  <a:gd name="T6" fmla="*/ 45 w 4838"/>
                  <a:gd name="T7" fmla="*/ 0 h 4455"/>
                  <a:gd name="T8" fmla="*/ 45 w 4838"/>
                  <a:gd name="T9" fmla="*/ 4409 h 4455"/>
                  <a:gd name="T10" fmla="*/ 4837 w 4838"/>
                  <a:gd name="T11" fmla="*/ 4409 h 4455"/>
                  <a:gd name="T12" fmla="*/ 4837 w 4838"/>
                  <a:gd name="T13" fmla="*/ 4454 h 4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38" h="4455">
                    <a:moveTo>
                      <a:pt x="4837" y="4454"/>
                    </a:moveTo>
                    <a:lnTo>
                      <a:pt x="0" y="4454"/>
                    </a:lnTo>
                    <a:lnTo>
                      <a:pt x="0" y="0"/>
                    </a:lnTo>
                    <a:lnTo>
                      <a:pt x="45" y="0"/>
                    </a:lnTo>
                    <a:lnTo>
                      <a:pt x="45" y="4409"/>
                    </a:lnTo>
                    <a:lnTo>
                      <a:pt x="4837" y="4409"/>
                    </a:lnTo>
                    <a:lnTo>
                      <a:pt x="4837" y="4454"/>
                    </a:lnTo>
                  </a:path>
                </a:pathLst>
              </a:custGeom>
              <a:solidFill>
                <a:srgbClr val="445469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32" b="0" i="0" u="none" strike="noStrike" kern="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</p:grp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BCED8EA8-A9A3-4CCD-88A4-1A87AC38F802}"/>
                </a:ext>
              </a:extLst>
            </p:cNvPr>
            <p:cNvGrpSpPr/>
            <p:nvPr/>
          </p:nvGrpSpPr>
          <p:grpSpPr>
            <a:xfrm>
              <a:off x="11010805" y="4398088"/>
              <a:ext cx="2699497" cy="4924741"/>
              <a:chOff x="10394059" y="2742689"/>
              <a:chExt cx="3870885" cy="7061725"/>
            </a:xfrm>
          </p:grpSpPr>
          <p:sp>
            <p:nvSpPr>
              <p:cNvPr id="234" name="Freeform 9">
                <a:extLst>
                  <a:ext uri="{FF2B5EF4-FFF2-40B4-BE49-F238E27FC236}">
                    <a16:creationId xmlns:a16="http://schemas.microsoft.com/office/drawing/2014/main" id="{EFD47764-B71B-4E2F-9F7D-4B3E493F70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11696" y="6007112"/>
                <a:ext cx="2597826" cy="3797302"/>
              </a:xfrm>
              <a:custGeom>
                <a:avLst/>
                <a:gdLst>
                  <a:gd name="connsiteX0" fmla="*/ 1402707 w 1721756"/>
                  <a:gd name="connsiteY0" fmla="*/ 0 h 2516732"/>
                  <a:gd name="connsiteX1" fmla="*/ 1537423 w 1721756"/>
                  <a:gd name="connsiteY1" fmla="*/ 0 h 2516732"/>
                  <a:gd name="connsiteX2" fmla="*/ 1537423 w 1721756"/>
                  <a:gd name="connsiteY2" fmla="*/ 14403 h 2516732"/>
                  <a:gd name="connsiteX3" fmla="*/ 1650800 w 1721756"/>
                  <a:gd name="connsiteY3" fmla="*/ 14403 h 2516732"/>
                  <a:gd name="connsiteX4" fmla="*/ 1710247 w 1721756"/>
                  <a:gd name="connsiteY4" fmla="*/ 73843 h 2516732"/>
                  <a:gd name="connsiteX5" fmla="*/ 1710247 w 1721756"/>
                  <a:gd name="connsiteY5" fmla="*/ 296672 h 2516732"/>
                  <a:gd name="connsiteX6" fmla="*/ 1721756 w 1721756"/>
                  <a:gd name="connsiteY6" fmla="*/ 296672 h 2516732"/>
                  <a:gd name="connsiteX7" fmla="*/ 1721756 w 1721756"/>
                  <a:gd name="connsiteY7" fmla="*/ 399715 h 2516732"/>
                  <a:gd name="connsiteX8" fmla="*/ 1710247 w 1721756"/>
                  <a:gd name="connsiteY8" fmla="*/ 399715 h 2516732"/>
                  <a:gd name="connsiteX9" fmla="*/ 1710247 w 1721756"/>
                  <a:gd name="connsiteY9" fmla="*/ 437806 h 2516732"/>
                  <a:gd name="connsiteX10" fmla="*/ 1721756 w 1721756"/>
                  <a:gd name="connsiteY10" fmla="*/ 437806 h 2516732"/>
                  <a:gd name="connsiteX11" fmla="*/ 1721756 w 1721756"/>
                  <a:gd name="connsiteY11" fmla="*/ 540849 h 2516732"/>
                  <a:gd name="connsiteX12" fmla="*/ 1710247 w 1721756"/>
                  <a:gd name="connsiteY12" fmla="*/ 540849 h 2516732"/>
                  <a:gd name="connsiteX13" fmla="*/ 1710247 w 1721756"/>
                  <a:gd name="connsiteY13" fmla="*/ 2457293 h 2516732"/>
                  <a:gd name="connsiteX14" fmla="*/ 1650800 w 1721756"/>
                  <a:gd name="connsiteY14" fmla="*/ 2516732 h 2516732"/>
                  <a:gd name="connsiteX15" fmla="*/ 59447 w 1721756"/>
                  <a:gd name="connsiteY15" fmla="*/ 2516732 h 2516732"/>
                  <a:gd name="connsiteX16" fmla="*/ 0 w 1721756"/>
                  <a:gd name="connsiteY16" fmla="*/ 2457293 h 2516732"/>
                  <a:gd name="connsiteX17" fmla="*/ 0 w 1721756"/>
                  <a:gd name="connsiteY17" fmla="*/ 73843 h 2516732"/>
                  <a:gd name="connsiteX18" fmla="*/ 59447 w 1721756"/>
                  <a:gd name="connsiteY18" fmla="*/ 14403 h 2516732"/>
                  <a:gd name="connsiteX19" fmla="*/ 1402707 w 1721756"/>
                  <a:gd name="connsiteY19" fmla="*/ 14403 h 2516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21756" h="2516732">
                    <a:moveTo>
                      <a:pt x="1402707" y="0"/>
                    </a:moveTo>
                    <a:lnTo>
                      <a:pt x="1537423" y="0"/>
                    </a:lnTo>
                    <a:lnTo>
                      <a:pt x="1537423" y="14403"/>
                    </a:lnTo>
                    <a:lnTo>
                      <a:pt x="1650800" y="14403"/>
                    </a:lnTo>
                    <a:cubicBezTo>
                      <a:pt x="1684116" y="14403"/>
                      <a:pt x="1710247" y="41184"/>
                      <a:pt x="1710247" y="73843"/>
                    </a:cubicBezTo>
                    <a:lnTo>
                      <a:pt x="1710247" y="296672"/>
                    </a:lnTo>
                    <a:lnTo>
                      <a:pt x="1721756" y="296672"/>
                    </a:lnTo>
                    <a:lnTo>
                      <a:pt x="1721756" y="399715"/>
                    </a:lnTo>
                    <a:lnTo>
                      <a:pt x="1710247" y="399715"/>
                    </a:lnTo>
                    <a:lnTo>
                      <a:pt x="1710247" y="437806"/>
                    </a:lnTo>
                    <a:lnTo>
                      <a:pt x="1721756" y="437806"/>
                    </a:lnTo>
                    <a:lnTo>
                      <a:pt x="1721756" y="540849"/>
                    </a:lnTo>
                    <a:lnTo>
                      <a:pt x="1710247" y="540849"/>
                    </a:lnTo>
                    <a:lnTo>
                      <a:pt x="1710247" y="2457293"/>
                    </a:lnTo>
                    <a:cubicBezTo>
                      <a:pt x="1710247" y="2489951"/>
                      <a:pt x="1684116" y="2516732"/>
                      <a:pt x="1650800" y="2516732"/>
                    </a:cubicBezTo>
                    <a:lnTo>
                      <a:pt x="59447" y="2516732"/>
                    </a:lnTo>
                    <a:cubicBezTo>
                      <a:pt x="26131" y="2516732"/>
                      <a:pt x="0" y="2489951"/>
                      <a:pt x="0" y="2457293"/>
                    </a:cubicBezTo>
                    <a:lnTo>
                      <a:pt x="0" y="73843"/>
                    </a:lnTo>
                    <a:cubicBezTo>
                      <a:pt x="0" y="41184"/>
                      <a:pt x="26131" y="14403"/>
                      <a:pt x="59447" y="14403"/>
                    </a:cubicBezTo>
                    <a:lnTo>
                      <a:pt x="1402707" y="14403"/>
                    </a:lnTo>
                    <a:close/>
                  </a:path>
                </a:pathLst>
              </a:custGeom>
              <a:solidFill>
                <a:srgbClr val="445469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32" b="0" i="0" u="none" strike="noStrike" kern="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  <p:sp>
            <p:nvSpPr>
              <p:cNvPr id="235" name="Freeform 13">
                <a:extLst>
                  <a:ext uri="{FF2B5EF4-FFF2-40B4-BE49-F238E27FC236}">
                    <a16:creationId xmlns:a16="http://schemas.microsoft.com/office/drawing/2014/main" id="{5E04E693-8F1F-47B1-9C73-F7E8DBD558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11651" y="6280905"/>
                <a:ext cx="2394572" cy="3185518"/>
              </a:xfrm>
              <a:custGeom>
                <a:avLst/>
                <a:gdLst>
                  <a:gd name="T0" fmla="*/ 2430 w 2431"/>
                  <a:gd name="T1" fmla="*/ 3218 h 3232"/>
                  <a:gd name="T2" fmla="*/ 22 w 2431"/>
                  <a:gd name="T3" fmla="*/ 3231 h 3232"/>
                  <a:gd name="T4" fmla="*/ 0 w 2431"/>
                  <a:gd name="T5" fmla="*/ 13 h 3232"/>
                  <a:gd name="T6" fmla="*/ 2408 w 2431"/>
                  <a:gd name="T7" fmla="*/ 0 h 3232"/>
                  <a:gd name="T8" fmla="*/ 2430 w 2431"/>
                  <a:gd name="T9" fmla="*/ 3218 h 3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31" h="3232">
                    <a:moveTo>
                      <a:pt x="2430" y="3218"/>
                    </a:moveTo>
                    <a:lnTo>
                      <a:pt x="22" y="3231"/>
                    </a:lnTo>
                    <a:lnTo>
                      <a:pt x="0" y="13"/>
                    </a:lnTo>
                    <a:lnTo>
                      <a:pt x="2408" y="0"/>
                    </a:lnTo>
                    <a:lnTo>
                      <a:pt x="2430" y="3218"/>
                    </a:lnTo>
                  </a:path>
                </a:pathLst>
              </a:custGeom>
              <a:solidFill>
                <a:srgbClr val="5ECB9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32" b="0" i="0" u="none" strike="noStrike" kern="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  <p:sp>
            <p:nvSpPr>
              <p:cNvPr id="236" name="Freeform 14">
                <a:extLst>
                  <a:ext uri="{FF2B5EF4-FFF2-40B4-BE49-F238E27FC236}">
                    <a16:creationId xmlns:a16="http://schemas.microsoft.com/office/drawing/2014/main" id="{90457CFC-924D-4A08-9055-7728BA86D9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7124" y="6269799"/>
                <a:ext cx="1999100" cy="2681398"/>
              </a:xfrm>
              <a:custGeom>
                <a:avLst/>
                <a:gdLst>
                  <a:gd name="T0" fmla="*/ 2010 w 2029"/>
                  <a:gd name="T1" fmla="*/ 0 h 2722"/>
                  <a:gd name="T2" fmla="*/ 0 w 2029"/>
                  <a:gd name="T3" fmla="*/ 10 h 2722"/>
                  <a:gd name="T4" fmla="*/ 0 w 2029"/>
                  <a:gd name="T5" fmla="*/ 10 h 2722"/>
                  <a:gd name="T6" fmla="*/ 2028 w 2029"/>
                  <a:gd name="T7" fmla="*/ 2721 h 2722"/>
                  <a:gd name="T8" fmla="*/ 2010 w 2029"/>
                  <a:gd name="T9" fmla="*/ 0 h 2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9" h="2722">
                    <a:moveTo>
                      <a:pt x="2010" y="0"/>
                    </a:moveTo>
                    <a:lnTo>
                      <a:pt x="0" y="10"/>
                    </a:lnTo>
                    <a:lnTo>
                      <a:pt x="0" y="10"/>
                    </a:lnTo>
                    <a:cubicBezTo>
                      <a:pt x="911" y="810"/>
                      <a:pt x="1573" y="1714"/>
                      <a:pt x="2028" y="2721"/>
                    </a:cubicBezTo>
                    <a:lnTo>
                      <a:pt x="2010" y="0"/>
                    </a:lnTo>
                  </a:path>
                </a:pathLst>
              </a:custGeom>
              <a:solidFill>
                <a:srgbClr val="FFFFFF">
                  <a:lumMod val="95000"/>
                  <a:alpha val="2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32" b="0" i="0" u="none" strike="noStrike" kern="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  <p:sp>
            <p:nvSpPr>
              <p:cNvPr id="237" name="Freeform 15">
                <a:extLst>
                  <a:ext uri="{FF2B5EF4-FFF2-40B4-BE49-F238E27FC236}">
                    <a16:creationId xmlns:a16="http://schemas.microsoft.com/office/drawing/2014/main" id="{8D664996-0023-40BB-80E2-19787E9BE5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93772" y="9501190"/>
                <a:ext cx="217293" cy="217293"/>
              </a:xfrm>
              <a:custGeom>
                <a:avLst/>
                <a:gdLst>
                  <a:gd name="T0" fmla="*/ 190 w 220"/>
                  <a:gd name="T1" fmla="*/ 29 h 220"/>
                  <a:gd name="T2" fmla="*/ 190 w 220"/>
                  <a:gd name="T3" fmla="*/ 29 h 220"/>
                  <a:gd name="T4" fmla="*/ 29 w 220"/>
                  <a:gd name="T5" fmla="*/ 29 h 220"/>
                  <a:gd name="T6" fmla="*/ 29 w 220"/>
                  <a:gd name="T7" fmla="*/ 29 h 220"/>
                  <a:gd name="T8" fmla="*/ 29 w 220"/>
                  <a:gd name="T9" fmla="*/ 190 h 220"/>
                  <a:gd name="T10" fmla="*/ 29 w 220"/>
                  <a:gd name="T11" fmla="*/ 190 h 220"/>
                  <a:gd name="T12" fmla="*/ 190 w 220"/>
                  <a:gd name="T13" fmla="*/ 190 h 220"/>
                  <a:gd name="T14" fmla="*/ 190 w 220"/>
                  <a:gd name="T15" fmla="*/ 190 h 220"/>
                  <a:gd name="T16" fmla="*/ 190 w 220"/>
                  <a:gd name="T17" fmla="*/ 29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0" h="220">
                    <a:moveTo>
                      <a:pt x="190" y="29"/>
                    </a:moveTo>
                    <a:lnTo>
                      <a:pt x="190" y="29"/>
                    </a:lnTo>
                    <a:cubicBezTo>
                      <a:pt x="161" y="0"/>
                      <a:pt x="58" y="0"/>
                      <a:pt x="29" y="29"/>
                    </a:cubicBezTo>
                    <a:lnTo>
                      <a:pt x="29" y="29"/>
                    </a:lnTo>
                    <a:cubicBezTo>
                      <a:pt x="0" y="58"/>
                      <a:pt x="0" y="160"/>
                      <a:pt x="29" y="190"/>
                    </a:cubicBezTo>
                    <a:lnTo>
                      <a:pt x="29" y="190"/>
                    </a:lnTo>
                    <a:cubicBezTo>
                      <a:pt x="58" y="219"/>
                      <a:pt x="161" y="219"/>
                      <a:pt x="190" y="190"/>
                    </a:cubicBezTo>
                    <a:lnTo>
                      <a:pt x="190" y="190"/>
                    </a:lnTo>
                    <a:cubicBezTo>
                      <a:pt x="219" y="160"/>
                      <a:pt x="219" y="58"/>
                      <a:pt x="190" y="29"/>
                    </a:cubicBezTo>
                  </a:path>
                </a:pathLst>
              </a:custGeom>
              <a:solidFill>
                <a:srgbClr val="445469">
                  <a:lumMod val="60000"/>
                  <a:lumOff val="4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32" b="0" i="0" u="none" strike="noStrike" kern="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  <p:sp>
            <p:nvSpPr>
              <p:cNvPr id="238" name="Freeform 16">
                <a:extLst>
                  <a:ext uri="{FF2B5EF4-FFF2-40B4-BE49-F238E27FC236}">
                    <a16:creationId xmlns:a16="http://schemas.microsoft.com/office/drawing/2014/main" id="{53F8D18B-10A9-4B28-B0FC-2A39EC073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1578" y="9553339"/>
                <a:ext cx="112993" cy="112993"/>
              </a:xfrm>
              <a:custGeom>
                <a:avLst/>
                <a:gdLst>
                  <a:gd name="T0" fmla="*/ 59 w 116"/>
                  <a:gd name="T1" fmla="*/ 12 h 113"/>
                  <a:gd name="T2" fmla="*/ 59 w 116"/>
                  <a:gd name="T3" fmla="*/ 12 h 113"/>
                  <a:gd name="T4" fmla="*/ 24 w 116"/>
                  <a:gd name="T5" fmla="*/ 21 h 113"/>
                  <a:gd name="T6" fmla="*/ 24 w 116"/>
                  <a:gd name="T7" fmla="*/ 21 h 113"/>
                  <a:gd name="T8" fmla="*/ 24 w 116"/>
                  <a:gd name="T9" fmla="*/ 91 h 113"/>
                  <a:gd name="T10" fmla="*/ 24 w 116"/>
                  <a:gd name="T11" fmla="*/ 91 h 113"/>
                  <a:gd name="T12" fmla="*/ 59 w 116"/>
                  <a:gd name="T13" fmla="*/ 100 h 113"/>
                  <a:gd name="T14" fmla="*/ 59 w 116"/>
                  <a:gd name="T15" fmla="*/ 100 h 113"/>
                  <a:gd name="T16" fmla="*/ 95 w 116"/>
                  <a:gd name="T17" fmla="*/ 91 h 113"/>
                  <a:gd name="T18" fmla="*/ 95 w 116"/>
                  <a:gd name="T19" fmla="*/ 91 h 113"/>
                  <a:gd name="T20" fmla="*/ 104 w 116"/>
                  <a:gd name="T21" fmla="*/ 56 h 113"/>
                  <a:gd name="T22" fmla="*/ 104 w 116"/>
                  <a:gd name="T23" fmla="*/ 56 h 113"/>
                  <a:gd name="T24" fmla="*/ 95 w 116"/>
                  <a:gd name="T25" fmla="*/ 21 h 113"/>
                  <a:gd name="T26" fmla="*/ 95 w 116"/>
                  <a:gd name="T27" fmla="*/ 21 h 113"/>
                  <a:gd name="T28" fmla="*/ 59 w 116"/>
                  <a:gd name="T29" fmla="*/ 12 h 113"/>
                  <a:gd name="T30" fmla="*/ 59 w 116"/>
                  <a:gd name="T31" fmla="*/ 112 h 113"/>
                  <a:gd name="T32" fmla="*/ 59 w 116"/>
                  <a:gd name="T33" fmla="*/ 112 h 113"/>
                  <a:gd name="T34" fmla="*/ 59 w 116"/>
                  <a:gd name="T35" fmla="*/ 112 h 113"/>
                  <a:gd name="T36" fmla="*/ 16 w 116"/>
                  <a:gd name="T37" fmla="*/ 99 h 113"/>
                  <a:gd name="T38" fmla="*/ 16 w 116"/>
                  <a:gd name="T39" fmla="*/ 99 h 113"/>
                  <a:gd name="T40" fmla="*/ 16 w 116"/>
                  <a:gd name="T41" fmla="*/ 13 h 113"/>
                  <a:gd name="T42" fmla="*/ 16 w 116"/>
                  <a:gd name="T43" fmla="*/ 13 h 113"/>
                  <a:gd name="T44" fmla="*/ 59 w 116"/>
                  <a:gd name="T45" fmla="*/ 0 h 113"/>
                  <a:gd name="T46" fmla="*/ 59 w 116"/>
                  <a:gd name="T47" fmla="*/ 0 h 113"/>
                  <a:gd name="T48" fmla="*/ 103 w 116"/>
                  <a:gd name="T49" fmla="*/ 13 h 113"/>
                  <a:gd name="T50" fmla="*/ 103 w 116"/>
                  <a:gd name="T51" fmla="*/ 13 h 113"/>
                  <a:gd name="T52" fmla="*/ 115 w 116"/>
                  <a:gd name="T53" fmla="*/ 56 h 113"/>
                  <a:gd name="T54" fmla="*/ 115 w 116"/>
                  <a:gd name="T55" fmla="*/ 56 h 113"/>
                  <a:gd name="T56" fmla="*/ 103 w 116"/>
                  <a:gd name="T57" fmla="*/ 99 h 113"/>
                  <a:gd name="T58" fmla="*/ 103 w 116"/>
                  <a:gd name="T59" fmla="*/ 99 h 113"/>
                  <a:gd name="T60" fmla="*/ 59 w 116"/>
                  <a:gd name="T61" fmla="*/ 11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6" h="113">
                    <a:moveTo>
                      <a:pt x="59" y="12"/>
                    </a:moveTo>
                    <a:lnTo>
                      <a:pt x="59" y="12"/>
                    </a:lnTo>
                    <a:cubicBezTo>
                      <a:pt x="44" y="12"/>
                      <a:pt x="30" y="15"/>
                      <a:pt x="24" y="21"/>
                    </a:cubicBezTo>
                    <a:lnTo>
                      <a:pt x="24" y="21"/>
                    </a:lnTo>
                    <a:cubicBezTo>
                      <a:pt x="12" y="33"/>
                      <a:pt x="12" y="79"/>
                      <a:pt x="24" y="91"/>
                    </a:cubicBezTo>
                    <a:lnTo>
                      <a:pt x="24" y="91"/>
                    </a:lnTo>
                    <a:cubicBezTo>
                      <a:pt x="30" y="97"/>
                      <a:pt x="44" y="100"/>
                      <a:pt x="59" y="100"/>
                    </a:cubicBezTo>
                    <a:lnTo>
                      <a:pt x="59" y="100"/>
                    </a:lnTo>
                    <a:cubicBezTo>
                      <a:pt x="75" y="100"/>
                      <a:pt x="89" y="97"/>
                      <a:pt x="95" y="91"/>
                    </a:cubicBezTo>
                    <a:lnTo>
                      <a:pt x="95" y="91"/>
                    </a:lnTo>
                    <a:cubicBezTo>
                      <a:pt x="100" y="86"/>
                      <a:pt x="104" y="72"/>
                      <a:pt x="104" y="56"/>
                    </a:cubicBezTo>
                    <a:lnTo>
                      <a:pt x="104" y="56"/>
                    </a:lnTo>
                    <a:cubicBezTo>
                      <a:pt x="104" y="40"/>
                      <a:pt x="100" y="26"/>
                      <a:pt x="95" y="21"/>
                    </a:cubicBezTo>
                    <a:lnTo>
                      <a:pt x="95" y="21"/>
                    </a:lnTo>
                    <a:cubicBezTo>
                      <a:pt x="89" y="15"/>
                      <a:pt x="75" y="12"/>
                      <a:pt x="59" y="12"/>
                    </a:cubicBezTo>
                    <a:close/>
                    <a:moveTo>
                      <a:pt x="59" y="112"/>
                    </a:moveTo>
                    <a:lnTo>
                      <a:pt x="59" y="112"/>
                    </a:lnTo>
                    <a:lnTo>
                      <a:pt x="59" y="112"/>
                    </a:lnTo>
                    <a:cubicBezTo>
                      <a:pt x="40" y="112"/>
                      <a:pt x="24" y="108"/>
                      <a:pt x="16" y="99"/>
                    </a:cubicBezTo>
                    <a:lnTo>
                      <a:pt x="16" y="99"/>
                    </a:lnTo>
                    <a:cubicBezTo>
                      <a:pt x="0" y="83"/>
                      <a:pt x="0" y="29"/>
                      <a:pt x="16" y="13"/>
                    </a:cubicBezTo>
                    <a:lnTo>
                      <a:pt x="16" y="13"/>
                    </a:lnTo>
                    <a:cubicBezTo>
                      <a:pt x="24" y="5"/>
                      <a:pt x="40" y="0"/>
                      <a:pt x="59" y="0"/>
                    </a:cubicBezTo>
                    <a:lnTo>
                      <a:pt x="59" y="0"/>
                    </a:lnTo>
                    <a:cubicBezTo>
                      <a:pt x="79" y="0"/>
                      <a:pt x="95" y="5"/>
                      <a:pt x="103" y="13"/>
                    </a:cubicBezTo>
                    <a:lnTo>
                      <a:pt x="103" y="13"/>
                    </a:lnTo>
                    <a:cubicBezTo>
                      <a:pt x="111" y="20"/>
                      <a:pt x="115" y="37"/>
                      <a:pt x="115" y="56"/>
                    </a:cubicBezTo>
                    <a:lnTo>
                      <a:pt x="115" y="56"/>
                    </a:lnTo>
                    <a:cubicBezTo>
                      <a:pt x="115" y="76"/>
                      <a:pt x="111" y="91"/>
                      <a:pt x="103" y="99"/>
                    </a:cubicBezTo>
                    <a:lnTo>
                      <a:pt x="103" y="99"/>
                    </a:lnTo>
                    <a:cubicBezTo>
                      <a:pt x="95" y="108"/>
                      <a:pt x="79" y="112"/>
                      <a:pt x="59" y="112"/>
                    </a:cubicBezTo>
                    <a:close/>
                  </a:path>
                </a:pathLst>
              </a:custGeom>
              <a:solidFill>
                <a:srgbClr val="445469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32" b="0" i="0" u="none" strike="noStrike" kern="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  <p:sp>
            <p:nvSpPr>
              <p:cNvPr id="239" name="Freeform 17">
                <a:extLst>
                  <a:ext uri="{FF2B5EF4-FFF2-40B4-BE49-F238E27FC236}">
                    <a16:creationId xmlns:a16="http://schemas.microsoft.com/office/drawing/2014/main" id="{68D1BB36-DEFD-48C0-B48F-373AE6A36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11109" y="6120105"/>
                <a:ext cx="82570" cy="82573"/>
              </a:xfrm>
              <a:custGeom>
                <a:avLst/>
                <a:gdLst>
                  <a:gd name="T0" fmla="*/ 82 w 83"/>
                  <a:gd name="T1" fmla="*/ 41 h 83"/>
                  <a:gd name="T2" fmla="*/ 82 w 83"/>
                  <a:gd name="T3" fmla="*/ 41 h 83"/>
                  <a:gd name="T4" fmla="*/ 41 w 83"/>
                  <a:gd name="T5" fmla="*/ 82 h 83"/>
                  <a:gd name="T6" fmla="*/ 41 w 83"/>
                  <a:gd name="T7" fmla="*/ 82 h 83"/>
                  <a:gd name="T8" fmla="*/ 0 w 83"/>
                  <a:gd name="T9" fmla="*/ 41 h 83"/>
                  <a:gd name="T10" fmla="*/ 0 w 83"/>
                  <a:gd name="T11" fmla="*/ 41 h 83"/>
                  <a:gd name="T12" fmla="*/ 41 w 83"/>
                  <a:gd name="T13" fmla="*/ 0 h 83"/>
                  <a:gd name="T14" fmla="*/ 41 w 83"/>
                  <a:gd name="T15" fmla="*/ 0 h 83"/>
                  <a:gd name="T16" fmla="*/ 82 w 83"/>
                  <a:gd name="T17" fmla="*/ 4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83">
                    <a:moveTo>
                      <a:pt x="82" y="41"/>
                    </a:moveTo>
                    <a:lnTo>
                      <a:pt x="82" y="41"/>
                    </a:lnTo>
                    <a:cubicBezTo>
                      <a:pt x="82" y="64"/>
                      <a:pt x="63" y="82"/>
                      <a:pt x="41" y="82"/>
                    </a:cubicBezTo>
                    <a:lnTo>
                      <a:pt x="41" y="82"/>
                    </a:lnTo>
                    <a:cubicBezTo>
                      <a:pt x="18" y="82"/>
                      <a:pt x="0" y="64"/>
                      <a:pt x="0" y="41"/>
                    </a:cubicBezTo>
                    <a:lnTo>
                      <a:pt x="0" y="41"/>
                    </a:lnTo>
                    <a:cubicBezTo>
                      <a:pt x="0" y="18"/>
                      <a:pt x="18" y="0"/>
                      <a:pt x="41" y="0"/>
                    </a:cubicBezTo>
                    <a:lnTo>
                      <a:pt x="41" y="0"/>
                    </a:lnTo>
                    <a:cubicBezTo>
                      <a:pt x="63" y="0"/>
                      <a:pt x="82" y="18"/>
                      <a:pt x="82" y="41"/>
                    </a:cubicBezTo>
                  </a:path>
                </a:pathLst>
              </a:custGeom>
              <a:solidFill>
                <a:srgbClr val="445469">
                  <a:lumMod val="60000"/>
                  <a:lumOff val="4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32" b="0" i="0" u="none" strike="noStrike" kern="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  <p:sp>
            <p:nvSpPr>
              <p:cNvPr id="240" name="Freeform 18">
                <a:extLst>
                  <a:ext uri="{FF2B5EF4-FFF2-40B4-BE49-F238E27FC236}">
                    <a16:creationId xmlns:a16="http://schemas.microsoft.com/office/drawing/2014/main" id="{1AFE303B-7810-4559-83C3-2AA7522F2C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37186" y="6141836"/>
                <a:ext cx="34766" cy="39111"/>
              </a:xfrm>
              <a:custGeom>
                <a:avLst/>
                <a:gdLst>
                  <a:gd name="T0" fmla="*/ 36 w 37"/>
                  <a:gd name="T1" fmla="*/ 19 h 38"/>
                  <a:gd name="T2" fmla="*/ 36 w 37"/>
                  <a:gd name="T3" fmla="*/ 19 h 38"/>
                  <a:gd name="T4" fmla="*/ 18 w 37"/>
                  <a:gd name="T5" fmla="*/ 37 h 38"/>
                  <a:gd name="T6" fmla="*/ 18 w 37"/>
                  <a:gd name="T7" fmla="*/ 37 h 38"/>
                  <a:gd name="T8" fmla="*/ 0 w 37"/>
                  <a:gd name="T9" fmla="*/ 19 h 38"/>
                  <a:gd name="T10" fmla="*/ 0 w 37"/>
                  <a:gd name="T11" fmla="*/ 19 h 38"/>
                  <a:gd name="T12" fmla="*/ 18 w 37"/>
                  <a:gd name="T13" fmla="*/ 0 h 38"/>
                  <a:gd name="T14" fmla="*/ 18 w 37"/>
                  <a:gd name="T15" fmla="*/ 0 h 38"/>
                  <a:gd name="T16" fmla="*/ 36 w 37"/>
                  <a:gd name="T17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8">
                    <a:moveTo>
                      <a:pt x="36" y="19"/>
                    </a:moveTo>
                    <a:lnTo>
                      <a:pt x="36" y="19"/>
                    </a:lnTo>
                    <a:cubicBezTo>
                      <a:pt x="36" y="29"/>
                      <a:pt x="28" y="37"/>
                      <a:pt x="18" y="37"/>
                    </a:cubicBez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lnTo>
                      <a:pt x="0" y="19"/>
                    </a:lnTo>
                    <a:cubicBezTo>
                      <a:pt x="0" y="9"/>
                      <a:pt x="8" y="0"/>
                      <a:pt x="18" y="0"/>
                    </a:cubicBezTo>
                    <a:lnTo>
                      <a:pt x="18" y="0"/>
                    </a:lnTo>
                    <a:cubicBezTo>
                      <a:pt x="28" y="0"/>
                      <a:pt x="36" y="9"/>
                      <a:pt x="36" y="19"/>
                    </a:cubicBezTo>
                  </a:path>
                </a:pathLst>
              </a:custGeom>
              <a:solidFill>
                <a:srgbClr val="3A3D5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32" b="0" i="0" u="none" strike="noStrike" kern="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  <p:sp>
            <p:nvSpPr>
              <p:cNvPr id="241" name="Freeform 19">
                <a:extLst>
                  <a:ext uri="{FF2B5EF4-FFF2-40B4-BE49-F238E27FC236}">
                    <a16:creationId xmlns:a16="http://schemas.microsoft.com/office/drawing/2014/main" id="{C685E28A-7C00-492B-834B-D89845010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32885" y="6141836"/>
                <a:ext cx="34766" cy="39111"/>
              </a:xfrm>
              <a:custGeom>
                <a:avLst/>
                <a:gdLst>
                  <a:gd name="T0" fmla="*/ 36 w 37"/>
                  <a:gd name="T1" fmla="*/ 19 h 38"/>
                  <a:gd name="T2" fmla="*/ 36 w 37"/>
                  <a:gd name="T3" fmla="*/ 19 h 38"/>
                  <a:gd name="T4" fmla="*/ 18 w 37"/>
                  <a:gd name="T5" fmla="*/ 37 h 38"/>
                  <a:gd name="T6" fmla="*/ 18 w 37"/>
                  <a:gd name="T7" fmla="*/ 37 h 38"/>
                  <a:gd name="T8" fmla="*/ 0 w 37"/>
                  <a:gd name="T9" fmla="*/ 19 h 38"/>
                  <a:gd name="T10" fmla="*/ 0 w 37"/>
                  <a:gd name="T11" fmla="*/ 19 h 38"/>
                  <a:gd name="T12" fmla="*/ 18 w 37"/>
                  <a:gd name="T13" fmla="*/ 0 h 38"/>
                  <a:gd name="T14" fmla="*/ 18 w 37"/>
                  <a:gd name="T15" fmla="*/ 0 h 38"/>
                  <a:gd name="T16" fmla="*/ 36 w 37"/>
                  <a:gd name="T17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8">
                    <a:moveTo>
                      <a:pt x="36" y="19"/>
                    </a:moveTo>
                    <a:lnTo>
                      <a:pt x="36" y="19"/>
                    </a:lnTo>
                    <a:cubicBezTo>
                      <a:pt x="36" y="29"/>
                      <a:pt x="28" y="37"/>
                      <a:pt x="18" y="37"/>
                    </a:cubicBez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lnTo>
                      <a:pt x="0" y="19"/>
                    </a:lnTo>
                    <a:cubicBezTo>
                      <a:pt x="0" y="9"/>
                      <a:pt x="8" y="0"/>
                      <a:pt x="18" y="0"/>
                    </a:cubicBezTo>
                    <a:lnTo>
                      <a:pt x="18" y="0"/>
                    </a:lnTo>
                    <a:cubicBezTo>
                      <a:pt x="28" y="0"/>
                      <a:pt x="36" y="9"/>
                      <a:pt x="36" y="19"/>
                    </a:cubicBezTo>
                  </a:path>
                </a:pathLst>
              </a:custGeom>
              <a:solidFill>
                <a:srgbClr val="FB656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32" b="0" i="0" u="none" strike="noStrike" kern="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  <p:sp>
            <p:nvSpPr>
              <p:cNvPr id="242" name="Freeform 50">
                <a:extLst>
                  <a:ext uri="{FF2B5EF4-FFF2-40B4-BE49-F238E27FC236}">
                    <a16:creationId xmlns:a16="http://schemas.microsoft.com/office/drawing/2014/main" id="{8D06ADFE-2724-4BC9-88F8-704CE2F553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55655" y="4250515"/>
                <a:ext cx="1312049" cy="1315482"/>
              </a:xfrm>
              <a:custGeom>
                <a:avLst/>
                <a:gdLst>
                  <a:gd name="T0" fmla="*/ 12 w 1685"/>
                  <a:gd name="T1" fmla="*/ 1689 h 1690"/>
                  <a:gd name="T2" fmla="*/ 12 w 1685"/>
                  <a:gd name="T3" fmla="*/ 1689 h 1690"/>
                  <a:gd name="T4" fmla="*/ 1677 w 1685"/>
                  <a:gd name="T5" fmla="*/ 0 h 1690"/>
                  <a:gd name="T6" fmla="*/ 0 w 1685"/>
                  <a:gd name="T7" fmla="*/ 12 h 1690"/>
                  <a:gd name="T8" fmla="*/ 12 w 1685"/>
                  <a:gd name="T9" fmla="*/ 1689 h 1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5" h="1690">
                    <a:moveTo>
                      <a:pt x="12" y="1689"/>
                    </a:moveTo>
                    <a:lnTo>
                      <a:pt x="12" y="1689"/>
                    </a:lnTo>
                    <a:cubicBezTo>
                      <a:pt x="939" y="1683"/>
                      <a:pt x="1684" y="927"/>
                      <a:pt x="1677" y="0"/>
                    </a:cubicBezTo>
                    <a:lnTo>
                      <a:pt x="0" y="12"/>
                    </a:lnTo>
                    <a:lnTo>
                      <a:pt x="12" y="1689"/>
                    </a:lnTo>
                  </a:path>
                </a:pathLst>
              </a:custGeom>
              <a:solidFill>
                <a:srgbClr val="F0D06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32" b="0" i="0" u="none" strike="noStrike" kern="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  <p:sp>
            <p:nvSpPr>
              <p:cNvPr id="243" name="Freeform 51">
                <a:extLst>
                  <a:ext uri="{FF2B5EF4-FFF2-40B4-BE49-F238E27FC236}">
                    <a16:creationId xmlns:a16="http://schemas.microsoft.com/office/drawing/2014/main" id="{C6CA68EF-B467-4422-AB9F-B5CAF82B7B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72831" y="2976247"/>
                <a:ext cx="1308612" cy="1088796"/>
              </a:xfrm>
              <a:custGeom>
                <a:avLst/>
                <a:gdLst>
                  <a:gd name="T0" fmla="*/ 1677 w 1678"/>
                  <a:gd name="T1" fmla="*/ 1384 h 1398"/>
                  <a:gd name="T2" fmla="*/ 1677 w 1678"/>
                  <a:gd name="T3" fmla="*/ 1384 h 1398"/>
                  <a:gd name="T4" fmla="*/ 928 w 1678"/>
                  <a:gd name="T5" fmla="*/ 0 h 1398"/>
                  <a:gd name="T6" fmla="*/ 0 w 1678"/>
                  <a:gd name="T7" fmla="*/ 1397 h 1398"/>
                  <a:gd name="T8" fmla="*/ 1677 w 1678"/>
                  <a:gd name="T9" fmla="*/ 1384 h 1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8" h="1398">
                    <a:moveTo>
                      <a:pt x="1677" y="1384"/>
                    </a:moveTo>
                    <a:lnTo>
                      <a:pt x="1677" y="1384"/>
                    </a:lnTo>
                    <a:cubicBezTo>
                      <a:pt x="1674" y="806"/>
                      <a:pt x="1376" y="297"/>
                      <a:pt x="928" y="0"/>
                    </a:cubicBezTo>
                    <a:lnTo>
                      <a:pt x="0" y="1397"/>
                    </a:lnTo>
                    <a:lnTo>
                      <a:pt x="1677" y="1384"/>
                    </a:lnTo>
                  </a:path>
                </a:pathLst>
              </a:custGeom>
              <a:solidFill>
                <a:srgbClr val="DC653D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32" b="0" i="0" u="none" strike="noStrike" kern="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  <p:sp>
            <p:nvSpPr>
              <p:cNvPr id="244" name="Freeform 52">
                <a:extLst>
                  <a:ext uri="{FF2B5EF4-FFF2-40B4-BE49-F238E27FC236}">
                    <a16:creationId xmlns:a16="http://schemas.microsoft.com/office/drawing/2014/main" id="{9BFF42E2-4E43-42C4-9A92-11B8D6716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71872" y="2742689"/>
                <a:ext cx="2033332" cy="2617227"/>
              </a:xfrm>
              <a:custGeom>
                <a:avLst/>
                <a:gdLst>
                  <a:gd name="T0" fmla="*/ 7 w 2612"/>
                  <a:gd name="T1" fmla="*/ 1690 h 3360"/>
                  <a:gd name="T2" fmla="*/ 7 w 2612"/>
                  <a:gd name="T3" fmla="*/ 1690 h 3360"/>
                  <a:gd name="T4" fmla="*/ 276 w 2612"/>
                  <a:gd name="T5" fmla="*/ 2589 h 3360"/>
                  <a:gd name="T6" fmla="*/ 276 w 2612"/>
                  <a:gd name="T7" fmla="*/ 2589 h 3360"/>
                  <a:gd name="T8" fmla="*/ 1695 w 2612"/>
                  <a:gd name="T9" fmla="*/ 3355 h 3360"/>
                  <a:gd name="T10" fmla="*/ 1682 w 2612"/>
                  <a:gd name="T11" fmla="*/ 1679 h 3360"/>
                  <a:gd name="T12" fmla="*/ 2611 w 2612"/>
                  <a:gd name="T13" fmla="*/ 281 h 3360"/>
                  <a:gd name="T14" fmla="*/ 2611 w 2612"/>
                  <a:gd name="T15" fmla="*/ 281 h 3360"/>
                  <a:gd name="T16" fmla="*/ 1671 w 2612"/>
                  <a:gd name="T17" fmla="*/ 1 h 3360"/>
                  <a:gd name="T18" fmla="*/ 1671 w 2612"/>
                  <a:gd name="T19" fmla="*/ 1 h 3360"/>
                  <a:gd name="T20" fmla="*/ 7 w 2612"/>
                  <a:gd name="T21" fmla="*/ 1690 h 3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12" h="3360">
                    <a:moveTo>
                      <a:pt x="7" y="1690"/>
                    </a:moveTo>
                    <a:lnTo>
                      <a:pt x="7" y="1690"/>
                    </a:lnTo>
                    <a:cubicBezTo>
                      <a:pt x="10" y="2022"/>
                      <a:pt x="108" y="2330"/>
                      <a:pt x="276" y="2589"/>
                    </a:cubicBezTo>
                    <a:lnTo>
                      <a:pt x="276" y="2589"/>
                    </a:lnTo>
                    <a:cubicBezTo>
                      <a:pt x="578" y="3053"/>
                      <a:pt x="1102" y="3359"/>
                      <a:pt x="1695" y="3355"/>
                    </a:cubicBezTo>
                    <a:lnTo>
                      <a:pt x="1682" y="1679"/>
                    </a:lnTo>
                    <a:lnTo>
                      <a:pt x="2611" y="281"/>
                    </a:lnTo>
                    <a:lnTo>
                      <a:pt x="2611" y="281"/>
                    </a:lnTo>
                    <a:cubicBezTo>
                      <a:pt x="2341" y="103"/>
                      <a:pt x="2018" y="0"/>
                      <a:pt x="1671" y="1"/>
                    </a:cubicBezTo>
                    <a:lnTo>
                      <a:pt x="1671" y="1"/>
                    </a:lnTo>
                    <a:cubicBezTo>
                      <a:pt x="746" y="8"/>
                      <a:pt x="0" y="764"/>
                      <a:pt x="7" y="1690"/>
                    </a:cubicBezTo>
                  </a:path>
                </a:pathLst>
              </a:custGeom>
              <a:solidFill>
                <a:srgbClr val="5DCEDB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32" b="0" i="0" u="none" strike="noStrike" kern="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  <p:sp>
            <p:nvSpPr>
              <p:cNvPr id="245" name="Freeform 53">
                <a:extLst>
                  <a:ext uri="{FF2B5EF4-FFF2-40B4-BE49-F238E27FC236}">
                    <a16:creationId xmlns:a16="http://schemas.microsoft.com/office/drawing/2014/main" id="{3977C039-DDC2-4BD5-9106-A747D2F6E2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94059" y="3910480"/>
                <a:ext cx="1174661" cy="4066521"/>
              </a:xfrm>
              <a:custGeom>
                <a:avLst/>
                <a:gdLst>
                  <a:gd name="T0" fmla="*/ 918 w 1506"/>
                  <a:gd name="T1" fmla="*/ 0 h 5726"/>
                  <a:gd name="T2" fmla="*/ 0 w 1506"/>
                  <a:gd name="T3" fmla="*/ 0 h 5726"/>
                  <a:gd name="T4" fmla="*/ 0 w 1506"/>
                  <a:gd name="T5" fmla="*/ 5725 h 5726"/>
                  <a:gd name="T6" fmla="*/ 1505 w 1506"/>
                  <a:gd name="T7" fmla="*/ 5725 h 5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06" h="5726">
                    <a:moveTo>
                      <a:pt x="918" y="0"/>
                    </a:moveTo>
                    <a:lnTo>
                      <a:pt x="0" y="0"/>
                    </a:lnTo>
                    <a:lnTo>
                      <a:pt x="0" y="5725"/>
                    </a:lnTo>
                    <a:lnTo>
                      <a:pt x="1505" y="5725"/>
                    </a:lnTo>
                  </a:path>
                </a:pathLst>
              </a:custGeom>
              <a:noFill/>
              <a:ln w="38100" cap="flat">
                <a:solidFill>
                  <a:srgbClr val="F0D065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32" b="0" i="0" u="none" strike="noStrike" kern="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  <p:sp>
            <p:nvSpPr>
              <p:cNvPr id="246" name="Freeform 54">
                <a:extLst>
                  <a:ext uri="{FF2B5EF4-FFF2-40B4-BE49-F238E27FC236}">
                    <a16:creationId xmlns:a16="http://schemas.microsoft.com/office/drawing/2014/main" id="{74BB677D-7E6B-41C2-A508-625FE304E9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12863" y="3700966"/>
                <a:ext cx="1229616" cy="3157034"/>
              </a:xfrm>
              <a:custGeom>
                <a:avLst/>
                <a:gdLst>
                  <a:gd name="T0" fmla="*/ 783 w 1579"/>
                  <a:gd name="T1" fmla="*/ 0 h 4772"/>
                  <a:gd name="T2" fmla="*/ 1578 w 1579"/>
                  <a:gd name="T3" fmla="*/ 0 h 4772"/>
                  <a:gd name="T4" fmla="*/ 1578 w 1579"/>
                  <a:gd name="T5" fmla="*/ 4771 h 4772"/>
                  <a:gd name="T6" fmla="*/ 0 w 1579"/>
                  <a:gd name="T7" fmla="*/ 4771 h 4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9" h="4772">
                    <a:moveTo>
                      <a:pt x="783" y="0"/>
                    </a:moveTo>
                    <a:lnTo>
                      <a:pt x="1578" y="0"/>
                    </a:lnTo>
                    <a:lnTo>
                      <a:pt x="1578" y="4771"/>
                    </a:lnTo>
                    <a:lnTo>
                      <a:pt x="0" y="4771"/>
                    </a:lnTo>
                  </a:path>
                </a:pathLst>
              </a:custGeom>
              <a:noFill/>
              <a:ln w="38100" cap="flat">
                <a:solidFill>
                  <a:srgbClr val="5DCED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32" b="0" i="0" u="none" strike="noStrike" kern="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  <p:sp>
            <p:nvSpPr>
              <p:cNvPr id="247" name="Freeform 55">
                <a:extLst>
                  <a:ext uri="{FF2B5EF4-FFF2-40B4-BE49-F238E27FC236}">
                    <a16:creationId xmlns:a16="http://schemas.microsoft.com/office/drawing/2014/main" id="{A17E88CD-A4C9-4720-8723-13E2C8D3A5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09032" y="4903106"/>
                <a:ext cx="1555912" cy="4197182"/>
              </a:xfrm>
              <a:custGeom>
                <a:avLst/>
                <a:gdLst>
                  <a:gd name="T0" fmla="*/ 0 w 1996"/>
                  <a:gd name="T1" fmla="*/ 0 h 5506"/>
                  <a:gd name="T2" fmla="*/ 1995 w 1996"/>
                  <a:gd name="T3" fmla="*/ 0 h 5506"/>
                  <a:gd name="T4" fmla="*/ 1995 w 1996"/>
                  <a:gd name="T5" fmla="*/ 5505 h 5506"/>
                  <a:gd name="T6" fmla="*/ 58 w 1996"/>
                  <a:gd name="T7" fmla="*/ 5505 h 5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6" h="5506">
                    <a:moveTo>
                      <a:pt x="0" y="0"/>
                    </a:moveTo>
                    <a:lnTo>
                      <a:pt x="1995" y="0"/>
                    </a:lnTo>
                    <a:lnTo>
                      <a:pt x="1995" y="5505"/>
                    </a:lnTo>
                    <a:lnTo>
                      <a:pt x="58" y="5505"/>
                    </a:lnTo>
                  </a:path>
                </a:pathLst>
              </a:custGeom>
              <a:noFill/>
              <a:ln w="38100" cap="flat">
                <a:solidFill>
                  <a:srgbClr val="DC653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32" b="0" i="0" u="none" strike="noStrike" kern="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  <p:sp>
            <p:nvSpPr>
              <p:cNvPr id="248" name="Freeform 56">
                <a:extLst>
                  <a:ext uri="{FF2B5EF4-FFF2-40B4-BE49-F238E27FC236}">
                    <a16:creationId xmlns:a16="http://schemas.microsoft.com/office/drawing/2014/main" id="{8D2C2D86-35C1-47F8-86A0-C9AD747D55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60385" y="3845223"/>
                <a:ext cx="127084" cy="127082"/>
              </a:xfrm>
              <a:custGeom>
                <a:avLst/>
                <a:gdLst>
                  <a:gd name="T0" fmla="*/ 164 w 165"/>
                  <a:gd name="T1" fmla="*/ 82 h 165"/>
                  <a:gd name="T2" fmla="*/ 164 w 165"/>
                  <a:gd name="T3" fmla="*/ 82 h 165"/>
                  <a:gd name="T4" fmla="*/ 82 w 165"/>
                  <a:gd name="T5" fmla="*/ 164 h 165"/>
                  <a:gd name="T6" fmla="*/ 82 w 165"/>
                  <a:gd name="T7" fmla="*/ 164 h 165"/>
                  <a:gd name="T8" fmla="*/ 0 w 165"/>
                  <a:gd name="T9" fmla="*/ 82 h 165"/>
                  <a:gd name="T10" fmla="*/ 0 w 165"/>
                  <a:gd name="T11" fmla="*/ 82 h 165"/>
                  <a:gd name="T12" fmla="*/ 82 w 165"/>
                  <a:gd name="T13" fmla="*/ 0 h 165"/>
                  <a:gd name="T14" fmla="*/ 82 w 165"/>
                  <a:gd name="T15" fmla="*/ 0 h 165"/>
                  <a:gd name="T16" fmla="*/ 164 w 165"/>
                  <a:gd name="T17" fmla="*/ 82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" h="165">
                    <a:moveTo>
                      <a:pt x="164" y="82"/>
                    </a:moveTo>
                    <a:lnTo>
                      <a:pt x="164" y="82"/>
                    </a:lnTo>
                    <a:cubicBezTo>
                      <a:pt x="164" y="127"/>
                      <a:pt x="128" y="164"/>
                      <a:pt x="82" y="164"/>
                    </a:cubicBezTo>
                    <a:lnTo>
                      <a:pt x="82" y="164"/>
                    </a:lnTo>
                    <a:cubicBezTo>
                      <a:pt x="37" y="164"/>
                      <a:pt x="0" y="127"/>
                      <a:pt x="0" y="82"/>
                    </a:cubicBezTo>
                    <a:lnTo>
                      <a:pt x="0" y="82"/>
                    </a:lnTo>
                    <a:cubicBezTo>
                      <a:pt x="0" y="37"/>
                      <a:pt x="37" y="0"/>
                      <a:pt x="82" y="0"/>
                    </a:cubicBezTo>
                    <a:lnTo>
                      <a:pt x="82" y="0"/>
                    </a:lnTo>
                    <a:cubicBezTo>
                      <a:pt x="128" y="0"/>
                      <a:pt x="164" y="37"/>
                      <a:pt x="164" y="82"/>
                    </a:cubicBezTo>
                  </a:path>
                </a:pathLst>
              </a:custGeom>
              <a:solidFill>
                <a:srgbClr val="F0D06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32" b="0" i="0" u="none" strike="noStrike" kern="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  <p:sp>
            <p:nvSpPr>
              <p:cNvPr id="249" name="Freeform 57">
                <a:extLst>
                  <a:ext uri="{FF2B5EF4-FFF2-40B4-BE49-F238E27FC236}">
                    <a16:creationId xmlns:a16="http://schemas.microsoft.com/office/drawing/2014/main" id="{792820DA-BDB7-44D0-81B5-BF1EEC520A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00025" y="7929059"/>
                <a:ext cx="127084" cy="130517"/>
              </a:xfrm>
              <a:custGeom>
                <a:avLst/>
                <a:gdLst>
                  <a:gd name="T0" fmla="*/ 164 w 165"/>
                  <a:gd name="T1" fmla="*/ 82 h 166"/>
                  <a:gd name="T2" fmla="*/ 164 w 165"/>
                  <a:gd name="T3" fmla="*/ 82 h 166"/>
                  <a:gd name="T4" fmla="*/ 82 w 165"/>
                  <a:gd name="T5" fmla="*/ 165 h 166"/>
                  <a:gd name="T6" fmla="*/ 82 w 165"/>
                  <a:gd name="T7" fmla="*/ 165 h 166"/>
                  <a:gd name="T8" fmla="*/ 0 w 165"/>
                  <a:gd name="T9" fmla="*/ 82 h 166"/>
                  <a:gd name="T10" fmla="*/ 0 w 165"/>
                  <a:gd name="T11" fmla="*/ 82 h 166"/>
                  <a:gd name="T12" fmla="*/ 82 w 165"/>
                  <a:gd name="T13" fmla="*/ 0 h 166"/>
                  <a:gd name="T14" fmla="*/ 82 w 165"/>
                  <a:gd name="T15" fmla="*/ 0 h 166"/>
                  <a:gd name="T16" fmla="*/ 164 w 165"/>
                  <a:gd name="T17" fmla="*/ 8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" h="166">
                    <a:moveTo>
                      <a:pt x="164" y="82"/>
                    </a:moveTo>
                    <a:lnTo>
                      <a:pt x="164" y="82"/>
                    </a:lnTo>
                    <a:cubicBezTo>
                      <a:pt x="164" y="128"/>
                      <a:pt x="128" y="165"/>
                      <a:pt x="82" y="165"/>
                    </a:cubicBezTo>
                    <a:lnTo>
                      <a:pt x="82" y="165"/>
                    </a:lnTo>
                    <a:cubicBezTo>
                      <a:pt x="36" y="165"/>
                      <a:pt x="0" y="128"/>
                      <a:pt x="0" y="82"/>
                    </a:cubicBezTo>
                    <a:lnTo>
                      <a:pt x="0" y="82"/>
                    </a:lnTo>
                    <a:cubicBezTo>
                      <a:pt x="0" y="37"/>
                      <a:pt x="36" y="0"/>
                      <a:pt x="82" y="0"/>
                    </a:cubicBezTo>
                    <a:lnTo>
                      <a:pt x="82" y="0"/>
                    </a:lnTo>
                    <a:cubicBezTo>
                      <a:pt x="128" y="0"/>
                      <a:pt x="164" y="37"/>
                      <a:pt x="164" y="82"/>
                    </a:cubicBezTo>
                  </a:path>
                </a:pathLst>
              </a:custGeom>
              <a:solidFill>
                <a:srgbClr val="F0D06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32" b="0" i="0" u="none" strike="noStrike" kern="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  <p:sp>
            <p:nvSpPr>
              <p:cNvPr id="250" name="Freeform 58">
                <a:extLst>
                  <a:ext uri="{FF2B5EF4-FFF2-40B4-BE49-F238E27FC236}">
                    <a16:creationId xmlns:a16="http://schemas.microsoft.com/office/drawing/2014/main" id="{E12C412D-32C0-4EB0-B12D-DBB1F480F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0431" y="6805916"/>
                <a:ext cx="130517" cy="127084"/>
              </a:xfrm>
              <a:custGeom>
                <a:avLst/>
                <a:gdLst>
                  <a:gd name="T0" fmla="*/ 165 w 166"/>
                  <a:gd name="T1" fmla="*/ 82 h 165"/>
                  <a:gd name="T2" fmla="*/ 165 w 166"/>
                  <a:gd name="T3" fmla="*/ 82 h 165"/>
                  <a:gd name="T4" fmla="*/ 82 w 166"/>
                  <a:gd name="T5" fmla="*/ 164 h 165"/>
                  <a:gd name="T6" fmla="*/ 82 w 166"/>
                  <a:gd name="T7" fmla="*/ 164 h 165"/>
                  <a:gd name="T8" fmla="*/ 0 w 166"/>
                  <a:gd name="T9" fmla="*/ 82 h 165"/>
                  <a:gd name="T10" fmla="*/ 0 w 166"/>
                  <a:gd name="T11" fmla="*/ 82 h 165"/>
                  <a:gd name="T12" fmla="*/ 82 w 166"/>
                  <a:gd name="T13" fmla="*/ 0 h 165"/>
                  <a:gd name="T14" fmla="*/ 82 w 166"/>
                  <a:gd name="T15" fmla="*/ 0 h 165"/>
                  <a:gd name="T16" fmla="*/ 165 w 166"/>
                  <a:gd name="T17" fmla="*/ 82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6" h="165">
                    <a:moveTo>
                      <a:pt x="165" y="82"/>
                    </a:moveTo>
                    <a:lnTo>
                      <a:pt x="165" y="82"/>
                    </a:lnTo>
                    <a:cubicBezTo>
                      <a:pt x="165" y="128"/>
                      <a:pt x="128" y="164"/>
                      <a:pt x="82" y="164"/>
                    </a:cubicBezTo>
                    <a:lnTo>
                      <a:pt x="82" y="164"/>
                    </a:lnTo>
                    <a:cubicBezTo>
                      <a:pt x="37" y="164"/>
                      <a:pt x="0" y="128"/>
                      <a:pt x="0" y="82"/>
                    </a:cubicBezTo>
                    <a:lnTo>
                      <a:pt x="0" y="82"/>
                    </a:lnTo>
                    <a:cubicBezTo>
                      <a:pt x="0" y="37"/>
                      <a:pt x="37" y="0"/>
                      <a:pt x="82" y="0"/>
                    </a:cubicBezTo>
                    <a:lnTo>
                      <a:pt x="82" y="0"/>
                    </a:lnTo>
                    <a:cubicBezTo>
                      <a:pt x="128" y="0"/>
                      <a:pt x="165" y="37"/>
                      <a:pt x="165" y="82"/>
                    </a:cubicBezTo>
                  </a:path>
                </a:pathLst>
              </a:custGeom>
              <a:solidFill>
                <a:srgbClr val="5DCEDB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32" b="0" i="0" u="none" strike="noStrike" kern="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  <p:sp>
            <p:nvSpPr>
              <p:cNvPr id="251" name="Freeform 59">
                <a:extLst>
                  <a:ext uri="{FF2B5EF4-FFF2-40B4-BE49-F238E27FC236}">
                    <a16:creationId xmlns:a16="http://schemas.microsoft.com/office/drawing/2014/main" id="{7C3B4D9F-DF49-45C5-8CC0-DFC36663D7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50536" y="9038464"/>
                <a:ext cx="130517" cy="127084"/>
              </a:xfrm>
              <a:custGeom>
                <a:avLst/>
                <a:gdLst>
                  <a:gd name="T0" fmla="*/ 165 w 166"/>
                  <a:gd name="T1" fmla="*/ 82 h 165"/>
                  <a:gd name="T2" fmla="*/ 165 w 166"/>
                  <a:gd name="T3" fmla="*/ 82 h 165"/>
                  <a:gd name="T4" fmla="*/ 83 w 166"/>
                  <a:gd name="T5" fmla="*/ 164 h 165"/>
                  <a:gd name="T6" fmla="*/ 83 w 166"/>
                  <a:gd name="T7" fmla="*/ 164 h 165"/>
                  <a:gd name="T8" fmla="*/ 0 w 166"/>
                  <a:gd name="T9" fmla="*/ 82 h 165"/>
                  <a:gd name="T10" fmla="*/ 0 w 166"/>
                  <a:gd name="T11" fmla="*/ 82 h 165"/>
                  <a:gd name="T12" fmla="*/ 83 w 166"/>
                  <a:gd name="T13" fmla="*/ 0 h 165"/>
                  <a:gd name="T14" fmla="*/ 83 w 166"/>
                  <a:gd name="T15" fmla="*/ 0 h 165"/>
                  <a:gd name="T16" fmla="*/ 165 w 166"/>
                  <a:gd name="T17" fmla="*/ 82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6" h="165">
                    <a:moveTo>
                      <a:pt x="165" y="82"/>
                    </a:moveTo>
                    <a:lnTo>
                      <a:pt x="165" y="82"/>
                    </a:lnTo>
                    <a:cubicBezTo>
                      <a:pt x="165" y="127"/>
                      <a:pt x="128" y="164"/>
                      <a:pt x="83" y="164"/>
                    </a:cubicBezTo>
                    <a:lnTo>
                      <a:pt x="83" y="164"/>
                    </a:lnTo>
                    <a:cubicBezTo>
                      <a:pt x="37" y="164"/>
                      <a:pt x="0" y="127"/>
                      <a:pt x="0" y="82"/>
                    </a:cubicBezTo>
                    <a:lnTo>
                      <a:pt x="0" y="82"/>
                    </a:lnTo>
                    <a:cubicBezTo>
                      <a:pt x="0" y="36"/>
                      <a:pt x="37" y="0"/>
                      <a:pt x="83" y="0"/>
                    </a:cubicBezTo>
                    <a:lnTo>
                      <a:pt x="83" y="0"/>
                    </a:lnTo>
                    <a:cubicBezTo>
                      <a:pt x="128" y="0"/>
                      <a:pt x="165" y="36"/>
                      <a:pt x="165" y="82"/>
                    </a:cubicBezTo>
                  </a:path>
                </a:pathLst>
              </a:custGeom>
              <a:solidFill>
                <a:srgbClr val="DC653D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32" b="0" i="0" u="none" strike="noStrike" kern="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  <p:sp>
            <p:nvSpPr>
              <p:cNvPr id="252" name="Freeform 60">
                <a:extLst>
                  <a:ext uri="{FF2B5EF4-FFF2-40B4-BE49-F238E27FC236}">
                    <a16:creationId xmlns:a16="http://schemas.microsoft.com/office/drawing/2014/main" id="{7ADDEA57-7338-42FC-A394-7B43112206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43777" y="4837846"/>
                <a:ext cx="130517" cy="130517"/>
              </a:xfrm>
              <a:custGeom>
                <a:avLst/>
                <a:gdLst>
                  <a:gd name="T0" fmla="*/ 165 w 166"/>
                  <a:gd name="T1" fmla="*/ 83 h 166"/>
                  <a:gd name="T2" fmla="*/ 165 w 166"/>
                  <a:gd name="T3" fmla="*/ 83 h 166"/>
                  <a:gd name="T4" fmla="*/ 82 w 166"/>
                  <a:gd name="T5" fmla="*/ 165 h 166"/>
                  <a:gd name="T6" fmla="*/ 82 w 166"/>
                  <a:gd name="T7" fmla="*/ 165 h 166"/>
                  <a:gd name="T8" fmla="*/ 0 w 166"/>
                  <a:gd name="T9" fmla="*/ 83 h 166"/>
                  <a:gd name="T10" fmla="*/ 0 w 166"/>
                  <a:gd name="T11" fmla="*/ 83 h 166"/>
                  <a:gd name="T12" fmla="*/ 82 w 166"/>
                  <a:gd name="T13" fmla="*/ 0 h 166"/>
                  <a:gd name="T14" fmla="*/ 82 w 166"/>
                  <a:gd name="T15" fmla="*/ 0 h 166"/>
                  <a:gd name="T16" fmla="*/ 165 w 166"/>
                  <a:gd name="T17" fmla="*/ 83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6" h="166">
                    <a:moveTo>
                      <a:pt x="165" y="83"/>
                    </a:moveTo>
                    <a:lnTo>
                      <a:pt x="165" y="83"/>
                    </a:lnTo>
                    <a:cubicBezTo>
                      <a:pt x="165" y="128"/>
                      <a:pt x="128" y="165"/>
                      <a:pt x="82" y="165"/>
                    </a:cubicBezTo>
                    <a:lnTo>
                      <a:pt x="82" y="165"/>
                    </a:lnTo>
                    <a:cubicBezTo>
                      <a:pt x="37" y="165"/>
                      <a:pt x="0" y="128"/>
                      <a:pt x="0" y="83"/>
                    </a:cubicBezTo>
                    <a:lnTo>
                      <a:pt x="0" y="83"/>
                    </a:lnTo>
                    <a:cubicBezTo>
                      <a:pt x="0" y="37"/>
                      <a:pt x="37" y="0"/>
                      <a:pt x="82" y="0"/>
                    </a:cubicBezTo>
                    <a:lnTo>
                      <a:pt x="82" y="0"/>
                    </a:lnTo>
                    <a:cubicBezTo>
                      <a:pt x="128" y="0"/>
                      <a:pt x="165" y="37"/>
                      <a:pt x="165" y="83"/>
                    </a:cubicBezTo>
                  </a:path>
                </a:pathLst>
              </a:custGeom>
              <a:solidFill>
                <a:srgbClr val="DC653D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32" b="0" i="0" u="none" strike="noStrike" kern="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  <p:sp>
            <p:nvSpPr>
              <p:cNvPr id="253" name="Freeform 61">
                <a:extLst>
                  <a:ext uri="{FF2B5EF4-FFF2-40B4-BE49-F238E27FC236}">
                    <a16:creationId xmlns:a16="http://schemas.microsoft.com/office/drawing/2014/main" id="{25BA6C2C-287A-49F2-8013-A4F079ACFD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55543" y="3635706"/>
                <a:ext cx="130517" cy="127084"/>
              </a:xfrm>
              <a:custGeom>
                <a:avLst/>
                <a:gdLst>
                  <a:gd name="T0" fmla="*/ 166 w 167"/>
                  <a:gd name="T1" fmla="*/ 82 h 165"/>
                  <a:gd name="T2" fmla="*/ 166 w 167"/>
                  <a:gd name="T3" fmla="*/ 82 h 165"/>
                  <a:gd name="T4" fmla="*/ 83 w 167"/>
                  <a:gd name="T5" fmla="*/ 164 h 165"/>
                  <a:gd name="T6" fmla="*/ 83 w 167"/>
                  <a:gd name="T7" fmla="*/ 164 h 165"/>
                  <a:gd name="T8" fmla="*/ 0 w 167"/>
                  <a:gd name="T9" fmla="*/ 82 h 165"/>
                  <a:gd name="T10" fmla="*/ 0 w 167"/>
                  <a:gd name="T11" fmla="*/ 82 h 165"/>
                  <a:gd name="T12" fmla="*/ 83 w 167"/>
                  <a:gd name="T13" fmla="*/ 0 h 165"/>
                  <a:gd name="T14" fmla="*/ 83 w 167"/>
                  <a:gd name="T15" fmla="*/ 0 h 165"/>
                  <a:gd name="T16" fmla="*/ 166 w 167"/>
                  <a:gd name="T17" fmla="*/ 82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165">
                    <a:moveTo>
                      <a:pt x="166" y="82"/>
                    </a:moveTo>
                    <a:lnTo>
                      <a:pt x="166" y="82"/>
                    </a:lnTo>
                    <a:cubicBezTo>
                      <a:pt x="166" y="127"/>
                      <a:pt x="128" y="164"/>
                      <a:pt x="83" y="164"/>
                    </a:cubicBezTo>
                    <a:lnTo>
                      <a:pt x="83" y="164"/>
                    </a:lnTo>
                    <a:cubicBezTo>
                      <a:pt x="37" y="164"/>
                      <a:pt x="0" y="127"/>
                      <a:pt x="0" y="82"/>
                    </a:cubicBezTo>
                    <a:lnTo>
                      <a:pt x="0" y="82"/>
                    </a:lnTo>
                    <a:cubicBezTo>
                      <a:pt x="0" y="36"/>
                      <a:pt x="37" y="0"/>
                      <a:pt x="83" y="0"/>
                    </a:cubicBezTo>
                    <a:lnTo>
                      <a:pt x="83" y="0"/>
                    </a:lnTo>
                    <a:cubicBezTo>
                      <a:pt x="128" y="0"/>
                      <a:pt x="166" y="36"/>
                      <a:pt x="166" y="82"/>
                    </a:cubicBezTo>
                  </a:path>
                </a:pathLst>
              </a:custGeom>
              <a:solidFill>
                <a:srgbClr val="5DCEDB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32" b="0" i="0" u="none" strike="noStrike" kern="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</p:grp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935C1C23-4D01-4FA1-849B-45DC2D45FFA7}"/>
                </a:ext>
              </a:extLst>
            </p:cNvPr>
            <p:cNvGrpSpPr/>
            <p:nvPr/>
          </p:nvGrpSpPr>
          <p:grpSpPr>
            <a:xfrm>
              <a:off x="4552547" y="4310536"/>
              <a:ext cx="4008993" cy="5188875"/>
              <a:chOff x="4398782" y="3474670"/>
              <a:chExt cx="4008993" cy="5188875"/>
            </a:xfrm>
          </p:grpSpPr>
          <p:sp>
            <p:nvSpPr>
              <p:cNvPr id="255" name="Freeform 62">
                <a:extLst>
                  <a:ext uri="{FF2B5EF4-FFF2-40B4-BE49-F238E27FC236}">
                    <a16:creationId xmlns:a16="http://schemas.microsoft.com/office/drawing/2014/main" id="{766B0FC2-CBB9-4CB1-B897-2645BEFB87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1699" y="3826779"/>
                <a:ext cx="641939" cy="881469"/>
              </a:xfrm>
              <a:custGeom>
                <a:avLst/>
                <a:gdLst>
                  <a:gd name="T0" fmla="*/ 1005 w 1184"/>
                  <a:gd name="T1" fmla="*/ 414 h 1623"/>
                  <a:gd name="T2" fmla="*/ 1005 w 1184"/>
                  <a:gd name="T3" fmla="*/ 1622 h 1623"/>
                  <a:gd name="T4" fmla="*/ 190 w 1184"/>
                  <a:gd name="T5" fmla="*/ 1622 h 1623"/>
                  <a:gd name="T6" fmla="*/ 190 w 1184"/>
                  <a:gd name="T7" fmla="*/ 414 h 1623"/>
                  <a:gd name="T8" fmla="*/ 0 w 1184"/>
                  <a:gd name="T9" fmla="*/ 414 h 1623"/>
                  <a:gd name="T10" fmla="*/ 592 w 1184"/>
                  <a:gd name="T11" fmla="*/ 0 h 1623"/>
                  <a:gd name="T12" fmla="*/ 1183 w 1184"/>
                  <a:gd name="T13" fmla="*/ 414 h 1623"/>
                  <a:gd name="T14" fmla="*/ 1005 w 1184"/>
                  <a:gd name="T15" fmla="*/ 414 h 1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84" h="1623">
                    <a:moveTo>
                      <a:pt x="1005" y="414"/>
                    </a:moveTo>
                    <a:lnTo>
                      <a:pt x="1005" y="1622"/>
                    </a:lnTo>
                    <a:lnTo>
                      <a:pt x="190" y="1622"/>
                    </a:lnTo>
                    <a:lnTo>
                      <a:pt x="190" y="414"/>
                    </a:lnTo>
                    <a:lnTo>
                      <a:pt x="0" y="414"/>
                    </a:lnTo>
                    <a:lnTo>
                      <a:pt x="592" y="0"/>
                    </a:lnTo>
                    <a:lnTo>
                      <a:pt x="1183" y="414"/>
                    </a:lnTo>
                    <a:lnTo>
                      <a:pt x="1005" y="414"/>
                    </a:lnTo>
                  </a:path>
                </a:pathLst>
              </a:custGeom>
              <a:solidFill>
                <a:srgbClr val="5ECB9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32" b="0" i="0" u="none" strike="noStrike" kern="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  <p:sp>
            <p:nvSpPr>
              <p:cNvPr id="256" name="Freeform 63">
                <a:extLst>
                  <a:ext uri="{FF2B5EF4-FFF2-40B4-BE49-F238E27FC236}">
                    <a16:creationId xmlns:a16="http://schemas.microsoft.com/office/drawing/2014/main" id="{3AE348F3-5F0C-4EAA-A069-054A6D714A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9986" y="3474670"/>
                <a:ext cx="641939" cy="1233579"/>
              </a:xfrm>
              <a:custGeom>
                <a:avLst/>
                <a:gdLst>
                  <a:gd name="T0" fmla="*/ 1005 w 1183"/>
                  <a:gd name="T1" fmla="*/ 415 h 2269"/>
                  <a:gd name="T2" fmla="*/ 1005 w 1183"/>
                  <a:gd name="T3" fmla="*/ 2268 h 2269"/>
                  <a:gd name="T4" fmla="*/ 189 w 1183"/>
                  <a:gd name="T5" fmla="*/ 2268 h 2269"/>
                  <a:gd name="T6" fmla="*/ 189 w 1183"/>
                  <a:gd name="T7" fmla="*/ 415 h 2269"/>
                  <a:gd name="T8" fmla="*/ 0 w 1183"/>
                  <a:gd name="T9" fmla="*/ 415 h 2269"/>
                  <a:gd name="T10" fmla="*/ 592 w 1183"/>
                  <a:gd name="T11" fmla="*/ 0 h 2269"/>
                  <a:gd name="T12" fmla="*/ 1182 w 1183"/>
                  <a:gd name="T13" fmla="*/ 415 h 2269"/>
                  <a:gd name="T14" fmla="*/ 1005 w 1183"/>
                  <a:gd name="T15" fmla="*/ 415 h 2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83" h="2269">
                    <a:moveTo>
                      <a:pt x="1005" y="415"/>
                    </a:moveTo>
                    <a:lnTo>
                      <a:pt x="1005" y="2268"/>
                    </a:lnTo>
                    <a:lnTo>
                      <a:pt x="189" y="2268"/>
                    </a:lnTo>
                    <a:lnTo>
                      <a:pt x="189" y="415"/>
                    </a:lnTo>
                    <a:lnTo>
                      <a:pt x="0" y="415"/>
                    </a:lnTo>
                    <a:lnTo>
                      <a:pt x="592" y="0"/>
                    </a:lnTo>
                    <a:lnTo>
                      <a:pt x="1182" y="415"/>
                    </a:lnTo>
                    <a:lnTo>
                      <a:pt x="1005" y="415"/>
                    </a:lnTo>
                  </a:path>
                </a:pathLst>
              </a:custGeom>
              <a:solidFill>
                <a:srgbClr val="F0D06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32" b="0" i="0" u="none" strike="noStrike" kern="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  <p:sp>
            <p:nvSpPr>
              <p:cNvPr id="257" name="Freeform 64">
                <a:extLst>
                  <a:ext uri="{FF2B5EF4-FFF2-40B4-BE49-F238E27FC236}">
                    <a16:creationId xmlns:a16="http://schemas.microsoft.com/office/drawing/2014/main" id="{0DEC280F-4C8B-4A1B-B0ED-087265883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3948" y="3474670"/>
                <a:ext cx="641939" cy="1233579"/>
              </a:xfrm>
              <a:custGeom>
                <a:avLst/>
                <a:gdLst>
                  <a:gd name="T0" fmla="*/ 1004 w 1183"/>
                  <a:gd name="T1" fmla="*/ 415 h 2269"/>
                  <a:gd name="T2" fmla="*/ 1004 w 1183"/>
                  <a:gd name="T3" fmla="*/ 2268 h 2269"/>
                  <a:gd name="T4" fmla="*/ 189 w 1183"/>
                  <a:gd name="T5" fmla="*/ 2268 h 2269"/>
                  <a:gd name="T6" fmla="*/ 189 w 1183"/>
                  <a:gd name="T7" fmla="*/ 415 h 2269"/>
                  <a:gd name="T8" fmla="*/ 0 w 1183"/>
                  <a:gd name="T9" fmla="*/ 415 h 2269"/>
                  <a:gd name="T10" fmla="*/ 591 w 1183"/>
                  <a:gd name="T11" fmla="*/ 0 h 2269"/>
                  <a:gd name="T12" fmla="*/ 1182 w 1183"/>
                  <a:gd name="T13" fmla="*/ 415 h 2269"/>
                  <a:gd name="T14" fmla="*/ 1004 w 1183"/>
                  <a:gd name="T15" fmla="*/ 415 h 2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83" h="2269">
                    <a:moveTo>
                      <a:pt x="1004" y="415"/>
                    </a:moveTo>
                    <a:lnTo>
                      <a:pt x="1004" y="2268"/>
                    </a:lnTo>
                    <a:lnTo>
                      <a:pt x="189" y="2268"/>
                    </a:lnTo>
                    <a:lnTo>
                      <a:pt x="189" y="415"/>
                    </a:lnTo>
                    <a:lnTo>
                      <a:pt x="0" y="415"/>
                    </a:lnTo>
                    <a:lnTo>
                      <a:pt x="591" y="0"/>
                    </a:lnTo>
                    <a:lnTo>
                      <a:pt x="1182" y="415"/>
                    </a:lnTo>
                    <a:lnTo>
                      <a:pt x="1004" y="415"/>
                    </a:lnTo>
                  </a:path>
                </a:pathLst>
              </a:custGeom>
              <a:solidFill>
                <a:srgbClr val="5DCEDB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32" b="0" i="0" u="none" strike="noStrike" kern="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  <p:sp>
            <p:nvSpPr>
              <p:cNvPr id="258" name="Freeform 65">
                <a:extLst>
                  <a:ext uri="{FF2B5EF4-FFF2-40B4-BE49-F238E27FC236}">
                    <a16:creationId xmlns:a16="http://schemas.microsoft.com/office/drawing/2014/main" id="{C0D134D9-D932-45B9-B075-BF896FB7F4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8274" y="4061519"/>
                <a:ext cx="641939" cy="646730"/>
              </a:xfrm>
              <a:custGeom>
                <a:avLst/>
                <a:gdLst>
                  <a:gd name="T0" fmla="*/ 1004 w 1183"/>
                  <a:gd name="T1" fmla="*/ 414 h 1192"/>
                  <a:gd name="T2" fmla="*/ 1004 w 1183"/>
                  <a:gd name="T3" fmla="*/ 1191 h 1192"/>
                  <a:gd name="T4" fmla="*/ 189 w 1183"/>
                  <a:gd name="T5" fmla="*/ 1191 h 1192"/>
                  <a:gd name="T6" fmla="*/ 189 w 1183"/>
                  <a:gd name="T7" fmla="*/ 414 h 1192"/>
                  <a:gd name="T8" fmla="*/ 0 w 1183"/>
                  <a:gd name="T9" fmla="*/ 414 h 1192"/>
                  <a:gd name="T10" fmla="*/ 591 w 1183"/>
                  <a:gd name="T11" fmla="*/ 0 h 1192"/>
                  <a:gd name="T12" fmla="*/ 1182 w 1183"/>
                  <a:gd name="T13" fmla="*/ 414 h 1192"/>
                  <a:gd name="T14" fmla="*/ 1004 w 1183"/>
                  <a:gd name="T15" fmla="*/ 414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83" h="1192">
                    <a:moveTo>
                      <a:pt x="1004" y="414"/>
                    </a:moveTo>
                    <a:lnTo>
                      <a:pt x="1004" y="1191"/>
                    </a:lnTo>
                    <a:lnTo>
                      <a:pt x="189" y="1191"/>
                    </a:lnTo>
                    <a:lnTo>
                      <a:pt x="189" y="414"/>
                    </a:lnTo>
                    <a:lnTo>
                      <a:pt x="0" y="414"/>
                    </a:lnTo>
                    <a:lnTo>
                      <a:pt x="591" y="0"/>
                    </a:lnTo>
                    <a:lnTo>
                      <a:pt x="1182" y="414"/>
                    </a:lnTo>
                    <a:lnTo>
                      <a:pt x="1004" y="414"/>
                    </a:lnTo>
                  </a:path>
                </a:pathLst>
              </a:custGeom>
              <a:solidFill>
                <a:srgbClr val="EC9F5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32" b="0" i="0" u="none" strike="noStrike" kern="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  <p:sp>
            <p:nvSpPr>
              <p:cNvPr id="259" name="Freeform 1">
                <a:extLst>
                  <a:ext uri="{FF2B5EF4-FFF2-40B4-BE49-F238E27FC236}">
                    <a16:creationId xmlns:a16="http://schemas.microsoft.com/office/drawing/2014/main" id="{98D3206D-9DCB-44AA-AFC4-1EBCE26DC0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8782" y="7750015"/>
                <a:ext cx="4008993" cy="284600"/>
              </a:xfrm>
              <a:custGeom>
                <a:avLst/>
                <a:gdLst>
                  <a:gd name="T0" fmla="*/ 0 w 5030"/>
                  <a:gd name="T1" fmla="*/ 0 h 356"/>
                  <a:gd name="T2" fmla="*/ 0 w 5030"/>
                  <a:gd name="T3" fmla="*/ 237 h 356"/>
                  <a:gd name="T4" fmla="*/ 0 w 5030"/>
                  <a:gd name="T5" fmla="*/ 237 h 356"/>
                  <a:gd name="T6" fmla="*/ 118 w 5030"/>
                  <a:gd name="T7" fmla="*/ 355 h 356"/>
                  <a:gd name="T8" fmla="*/ 4911 w 5030"/>
                  <a:gd name="T9" fmla="*/ 355 h 356"/>
                  <a:gd name="T10" fmla="*/ 4911 w 5030"/>
                  <a:gd name="T11" fmla="*/ 355 h 356"/>
                  <a:gd name="T12" fmla="*/ 5029 w 5030"/>
                  <a:gd name="T13" fmla="*/ 237 h 356"/>
                  <a:gd name="T14" fmla="*/ 5029 w 5030"/>
                  <a:gd name="T15" fmla="*/ 0 h 356"/>
                  <a:gd name="T16" fmla="*/ 0 w 5030"/>
                  <a:gd name="T17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30" h="356">
                    <a:moveTo>
                      <a:pt x="0" y="0"/>
                    </a:moveTo>
                    <a:lnTo>
                      <a:pt x="0" y="237"/>
                    </a:lnTo>
                    <a:lnTo>
                      <a:pt x="0" y="237"/>
                    </a:lnTo>
                    <a:cubicBezTo>
                      <a:pt x="0" y="303"/>
                      <a:pt x="52" y="355"/>
                      <a:pt x="118" y="355"/>
                    </a:cubicBezTo>
                    <a:lnTo>
                      <a:pt x="4911" y="355"/>
                    </a:lnTo>
                    <a:lnTo>
                      <a:pt x="4911" y="355"/>
                    </a:lnTo>
                    <a:cubicBezTo>
                      <a:pt x="4977" y="355"/>
                      <a:pt x="5029" y="303"/>
                      <a:pt x="5029" y="237"/>
                    </a:cubicBezTo>
                    <a:lnTo>
                      <a:pt x="502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32" b="0" i="0" u="none" strike="noStrike" kern="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  <p:sp>
            <p:nvSpPr>
              <p:cNvPr id="260" name="Freeform 2">
                <a:extLst>
                  <a:ext uri="{FF2B5EF4-FFF2-40B4-BE49-F238E27FC236}">
                    <a16:creationId xmlns:a16="http://schemas.microsoft.com/office/drawing/2014/main" id="{D2C5993E-1AB7-44B9-B9EA-774136154D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8782" y="5532946"/>
                <a:ext cx="4008993" cy="2220581"/>
              </a:xfrm>
              <a:custGeom>
                <a:avLst/>
                <a:gdLst>
                  <a:gd name="T0" fmla="*/ 5029 w 5030"/>
                  <a:gd name="T1" fmla="*/ 118 h 2787"/>
                  <a:gd name="T2" fmla="*/ 5029 w 5030"/>
                  <a:gd name="T3" fmla="*/ 118 h 2787"/>
                  <a:gd name="T4" fmla="*/ 4911 w 5030"/>
                  <a:gd name="T5" fmla="*/ 0 h 2787"/>
                  <a:gd name="T6" fmla="*/ 118 w 5030"/>
                  <a:gd name="T7" fmla="*/ 0 h 2787"/>
                  <a:gd name="T8" fmla="*/ 118 w 5030"/>
                  <a:gd name="T9" fmla="*/ 0 h 2787"/>
                  <a:gd name="T10" fmla="*/ 0 w 5030"/>
                  <a:gd name="T11" fmla="*/ 118 h 2787"/>
                  <a:gd name="T12" fmla="*/ 0 w 5030"/>
                  <a:gd name="T13" fmla="*/ 2786 h 2787"/>
                  <a:gd name="T14" fmla="*/ 5029 w 5030"/>
                  <a:gd name="T15" fmla="*/ 2786 h 2787"/>
                  <a:gd name="T16" fmla="*/ 5029 w 5030"/>
                  <a:gd name="T17" fmla="*/ 118 h 2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30" h="2787">
                    <a:moveTo>
                      <a:pt x="5029" y="118"/>
                    </a:moveTo>
                    <a:lnTo>
                      <a:pt x="5029" y="118"/>
                    </a:lnTo>
                    <a:cubicBezTo>
                      <a:pt x="5029" y="52"/>
                      <a:pt x="4977" y="0"/>
                      <a:pt x="4911" y="0"/>
                    </a:cubicBezTo>
                    <a:lnTo>
                      <a:pt x="118" y="0"/>
                    </a:lnTo>
                    <a:lnTo>
                      <a:pt x="118" y="0"/>
                    </a:lnTo>
                    <a:cubicBezTo>
                      <a:pt x="52" y="0"/>
                      <a:pt x="0" y="52"/>
                      <a:pt x="0" y="118"/>
                    </a:cubicBezTo>
                    <a:lnTo>
                      <a:pt x="0" y="2786"/>
                    </a:lnTo>
                    <a:lnTo>
                      <a:pt x="5029" y="2786"/>
                    </a:lnTo>
                    <a:lnTo>
                      <a:pt x="5029" y="118"/>
                    </a:lnTo>
                  </a:path>
                </a:pathLst>
              </a:custGeom>
              <a:solidFill>
                <a:srgbClr val="445469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32" b="0" i="0" u="none" strike="noStrike" kern="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  <p:sp>
            <p:nvSpPr>
              <p:cNvPr id="261" name="Freeform 3">
                <a:extLst>
                  <a:ext uri="{FF2B5EF4-FFF2-40B4-BE49-F238E27FC236}">
                    <a16:creationId xmlns:a16="http://schemas.microsoft.com/office/drawing/2014/main" id="{64AA97E9-DFC2-447F-B5BF-6CF884E39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1250" y="7834342"/>
                <a:ext cx="144058" cy="144055"/>
              </a:xfrm>
              <a:custGeom>
                <a:avLst/>
                <a:gdLst>
                  <a:gd name="T0" fmla="*/ 179 w 180"/>
                  <a:gd name="T1" fmla="*/ 89 h 180"/>
                  <a:gd name="T2" fmla="*/ 179 w 180"/>
                  <a:gd name="T3" fmla="*/ 89 h 180"/>
                  <a:gd name="T4" fmla="*/ 90 w 180"/>
                  <a:gd name="T5" fmla="*/ 179 h 180"/>
                  <a:gd name="T6" fmla="*/ 90 w 180"/>
                  <a:gd name="T7" fmla="*/ 179 h 180"/>
                  <a:gd name="T8" fmla="*/ 0 w 180"/>
                  <a:gd name="T9" fmla="*/ 89 h 180"/>
                  <a:gd name="T10" fmla="*/ 0 w 180"/>
                  <a:gd name="T11" fmla="*/ 89 h 180"/>
                  <a:gd name="T12" fmla="*/ 90 w 180"/>
                  <a:gd name="T13" fmla="*/ 0 h 180"/>
                  <a:gd name="T14" fmla="*/ 90 w 180"/>
                  <a:gd name="T15" fmla="*/ 0 h 180"/>
                  <a:gd name="T16" fmla="*/ 179 w 180"/>
                  <a:gd name="T17" fmla="*/ 8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0" h="180">
                    <a:moveTo>
                      <a:pt x="179" y="89"/>
                    </a:moveTo>
                    <a:lnTo>
                      <a:pt x="179" y="89"/>
                    </a:lnTo>
                    <a:cubicBezTo>
                      <a:pt x="179" y="139"/>
                      <a:pt x="139" y="179"/>
                      <a:pt x="90" y="179"/>
                    </a:cubicBezTo>
                    <a:lnTo>
                      <a:pt x="90" y="179"/>
                    </a:lnTo>
                    <a:cubicBezTo>
                      <a:pt x="40" y="179"/>
                      <a:pt x="0" y="139"/>
                      <a:pt x="0" y="89"/>
                    </a:cubicBezTo>
                    <a:lnTo>
                      <a:pt x="0" y="89"/>
                    </a:lnTo>
                    <a:cubicBezTo>
                      <a:pt x="0" y="40"/>
                      <a:pt x="40" y="0"/>
                      <a:pt x="90" y="0"/>
                    </a:cubicBezTo>
                    <a:lnTo>
                      <a:pt x="90" y="0"/>
                    </a:lnTo>
                    <a:cubicBezTo>
                      <a:pt x="139" y="0"/>
                      <a:pt x="179" y="40"/>
                      <a:pt x="179" y="89"/>
                    </a:cubicBezTo>
                  </a:path>
                </a:pathLst>
              </a:custGeom>
              <a:solidFill>
                <a:srgbClr val="3543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32" b="0" i="0" u="none" strike="noStrike" kern="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  <p:sp>
            <p:nvSpPr>
              <p:cNvPr id="262" name="Freeform 4">
                <a:extLst>
                  <a:ext uri="{FF2B5EF4-FFF2-40B4-BE49-F238E27FC236}">
                    <a16:creationId xmlns:a16="http://schemas.microsoft.com/office/drawing/2014/main" id="{22071FBF-3318-4EAB-953D-16C8795A8C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6353" y="5680517"/>
                <a:ext cx="3706826" cy="1999227"/>
              </a:xfrm>
              <a:custGeom>
                <a:avLst/>
                <a:gdLst>
                  <a:gd name="T0" fmla="*/ 0 w 4654"/>
                  <a:gd name="T1" fmla="*/ 0 h 2511"/>
                  <a:gd name="T2" fmla="*/ 4653 w 4654"/>
                  <a:gd name="T3" fmla="*/ 0 h 2511"/>
                  <a:gd name="T4" fmla="*/ 4653 w 4654"/>
                  <a:gd name="T5" fmla="*/ 2510 h 2511"/>
                  <a:gd name="T6" fmla="*/ 0 w 4654"/>
                  <a:gd name="T7" fmla="*/ 2510 h 2511"/>
                  <a:gd name="T8" fmla="*/ 0 w 4654"/>
                  <a:gd name="T9" fmla="*/ 0 h 2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54" h="2511">
                    <a:moveTo>
                      <a:pt x="0" y="0"/>
                    </a:moveTo>
                    <a:lnTo>
                      <a:pt x="4653" y="0"/>
                    </a:lnTo>
                    <a:lnTo>
                      <a:pt x="4653" y="2510"/>
                    </a:lnTo>
                    <a:lnTo>
                      <a:pt x="0" y="251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5ECB9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32" b="0" i="0" u="none" strike="noStrike" kern="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  <p:sp>
            <p:nvSpPr>
              <p:cNvPr id="263" name="Freeform 5">
                <a:extLst>
                  <a:ext uri="{FF2B5EF4-FFF2-40B4-BE49-F238E27FC236}">
                    <a16:creationId xmlns:a16="http://schemas.microsoft.com/office/drawing/2014/main" id="{926D93CD-D1C3-4732-BE75-DD023E97E5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8284" y="5666461"/>
                <a:ext cx="2807351" cy="2002738"/>
              </a:xfrm>
              <a:custGeom>
                <a:avLst/>
                <a:gdLst>
                  <a:gd name="T0" fmla="*/ 3504 w 3524"/>
                  <a:gd name="T1" fmla="*/ 13 h 2556"/>
                  <a:gd name="T2" fmla="*/ 0 w 3524"/>
                  <a:gd name="T3" fmla="*/ 0 h 2556"/>
                  <a:gd name="T4" fmla="*/ 0 w 3524"/>
                  <a:gd name="T5" fmla="*/ 0 h 2556"/>
                  <a:gd name="T6" fmla="*/ 3523 w 3524"/>
                  <a:gd name="T7" fmla="*/ 2555 h 2556"/>
                  <a:gd name="T8" fmla="*/ 3504 w 3524"/>
                  <a:gd name="T9" fmla="*/ 13 h 2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24" h="2556">
                    <a:moveTo>
                      <a:pt x="3504" y="13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2871" y="871"/>
                      <a:pt x="3523" y="2555"/>
                    </a:cubicBezTo>
                    <a:lnTo>
                      <a:pt x="3504" y="13"/>
                    </a:lnTo>
                  </a:path>
                </a:pathLst>
              </a:custGeom>
              <a:solidFill>
                <a:srgbClr val="FFFFFF">
                  <a:lumMod val="95000"/>
                  <a:alpha val="2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32" b="0" i="0" u="none" strike="noStrike" kern="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  <p:sp>
            <p:nvSpPr>
              <p:cNvPr id="264" name="Freeform 6">
                <a:extLst>
                  <a:ext uri="{FF2B5EF4-FFF2-40B4-BE49-F238E27FC236}">
                    <a16:creationId xmlns:a16="http://schemas.microsoft.com/office/drawing/2014/main" id="{D7E221E7-689C-47F8-9060-EA7DF55848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5840" y="8073265"/>
                <a:ext cx="657038" cy="484874"/>
              </a:xfrm>
              <a:custGeom>
                <a:avLst/>
                <a:gdLst>
                  <a:gd name="T0" fmla="*/ 825 w 826"/>
                  <a:gd name="T1" fmla="*/ 608 h 609"/>
                  <a:gd name="T2" fmla="*/ 726 w 826"/>
                  <a:gd name="T3" fmla="*/ 10 h 609"/>
                  <a:gd name="T4" fmla="*/ 101 w 826"/>
                  <a:gd name="T5" fmla="*/ 0 h 609"/>
                  <a:gd name="T6" fmla="*/ 0 w 826"/>
                  <a:gd name="T7" fmla="*/ 608 h 609"/>
                  <a:gd name="T8" fmla="*/ 825 w 826"/>
                  <a:gd name="T9" fmla="*/ 608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6" h="609">
                    <a:moveTo>
                      <a:pt x="825" y="608"/>
                    </a:moveTo>
                    <a:lnTo>
                      <a:pt x="726" y="10"/>
                    </a:lnTo>
                    <a:lnTo>
                      <a:pt x="101" y="0"/>
                    </a:lnTo>
                    <a:lnTo>
                      <a:pt x="0" y="608"/>
                    </a:lnTo>
                    <a:lnTo>
                      <a:pt x="825" y="608"/>
                    </a:lnTo>
                  </a:path>
                </a:pathLst>
              </a:custGeom>
              <a:solidFill>
                <a:srgbClr val="FFFFFF">
                  <a:lumMod val="6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32" b="0" i="0" u="none" strike="noStrike" kern="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  <p:sp>
            <p:nvSpPr>
              <p:cNvPr id="265" name="Freeform 7">
                <a:extLst>
                  <a:ext uri="{FF2B5EF4-FFF2-40B4-BE49-F238E27FC236}">
                    <a16:creationId xmlns:a16="http://schemas.microsoft.com/office/drawing/2014/main" id="{4156AEBF-2C80-4719-B475-2107D1C94F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8534" y="8508948"/>
                <a:ext cx="1545974" cy="154597"/>
              </a:xfrm>
              <a:custGeom>
                <a:avLst/>
                <a:gdLst>
                  <a:gd name="T0" fmla="*/ 1939 w 1940"/>
                  <a:gd name="T1" fmla="*/ 134 h 195"/>
                  <a:gd name="T2" fmla="*/ 1939 w 1940"/>
                  <a:gd name="T3" fmla="*/ 134 h 195"/>
                  <a:gd name="T4" fmla="*/ 1804 w 1940"/>
                  <a:gd name="T5" fmla="*/ 0 h 195"/>
                  <a:gd name="T6" fmla="*/ 135 w 1940"/>
                  <a:gd name="T7" fmla="*/ 0 h 195"/>
                  <a:gd name="T8" fmla="*/ 135 w 1940"/>
                  <a:gd name="T9" fmla="*/ 0 h 195"/>
                  <a:gd name="T10" fmla="*/ 0 w 1940"/>
                  <a:gd name="T11" fmla="*/ 134 h 195"/>
                  <a:gd name="T12" fmla="*/ 0 w 1940"/>
                  <a:gd name="T13" fmla="*/ 194 h 195"/>
                  <a:gd name="T14" fmla="*/ 1939 w 1940"/>
                  <a:gd name="T15" fmla="*/ 194 h 195"/>
                  <a:gd name="T16" fmla="*/ 1939 w 1940"/>
                  <a:gd name="T17" fmla="*/ 134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40" h="195">
                    <a:moveTo>
                      <a:pt x="1939" y="134"/>
                    </a:moveTo>
                    <a:lnTo>
                      <a:pt x="1939" y="134"/>
                    </a:lnTo>
                    <a:cubicBezTo>
                      <a:pt x="1939" y="60"/>
                      <a:pt x="1879" y="0"/>
                      <a:pt x="1804" y="0"/>
                    </a:cubicBezTo>
                    <a:lnTo>
                      <a:pt x="135" y="0"/>
                    </a:lnTo>
                    <a:lnTo>
                      <a:pt x="135" y="0"/>
                    </a:lnTo>
                    <a:cubicBezTo>
                      <a:pt x="60" y="0"/>
                      <a:pt x="0" y="60"/>
                      <a:pt x="0" y="134"/>
                    </a:cubicBezTo>
                    <a:lnTo>
                      <a:pt x="0" y="194"/>
                    </a:lnTo>
                    <a:lnTo>
                      <a:pt x="1939" y="194"/>
                    </a:lnTo>
                    <a:lnTo>
                      <a:pt x="1939" y="134"/>
                    </a:lnTo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32" b="0" i="0" u="none" strike="noStrike" kern="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  <p:sp>
            <p:nvSpPr>
              <p:cNvPr id="266" name="Freeform 8">
                <a:extLst>
                  <a:ext uri="{FF2B5EF4-FFF2-40B4-BE49-F238E27FC236}">
                    <a16:creationId xmlns:a16="http://schemas.microsoft.com/office/drawing/2014/main" id="{3D76E0B9-CF64-4862-8E1D-F4FC9ABE03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6113" y="8034613"/>
                <a:ext cx="520010" cy="112435"/>
              </a:xfrm>
              <a:custGeom>
                <a:avLst/>
                <a:gdLst>
                  <a:gd name="T0" fmla="*/ 628 w 652"/>
                  <a:gd name="T1" fmla="*/ 0 h 140"/>
                  <a:gd name="T2" fmla="*/ 22 w 652"/>
                  <a:gd name="T3" fmla="*/ 0 h 140"/>
                  <a:gd name="T4" fmla="*/ 0 w 652"/>
                  <a:gd name="T5" fmla="*/ 139 h 140"/>
                  <a:gd name="T6" fmla="*/ 651 w 652"/>
                  <a:gd name="T7" fmla="*/ 139 h 140"/>
                  <a:gd name="T8" fmla="*/ 628 w 652"/>
                  <a:gd name="T9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2" h="140">
                    <a:moveTo>
                      <a:pt x="628" y="0"/>
                    </a:moveTo>
                    <a:lnTo>
                      <a:pt x="22" y="0"/>
                    </a:lnTo>
                    <a:lnTo>
                      <a:pt x="0" y="139"/>
                    </a:lnTo>
                    <a:lnTo>
                      <a:pt x="651" y="139"/>
                    </a:lnTo>
                    <a:lnTo>
                      <a:pt x="628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32" b="0" i="0" u="none" strike="noStrike" kern="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47D4FF9-C6BA-44CB-A412-51058D797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12"/>
            <a:ext cx="3933645" cy="103596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6B1D953-1581-4919-B41C-798EF964B188}"/>
              </a:ext>
            </a:extLst>
          </p:cNvPr>
          <p:cNvGrpSpPr/>
          <p:nvPr/>
        </p:nvGrpSpPr>
        <p:grpSpPr>
          <a:xfrm>
            <a:off x="9920924" y="5546785"/>
            <a:ext cx="1949733" cy="1003556"/>
            <a:chOff x="10676624" y="5833203"/>
            <a:chExt cx="1194033" cy="717138"/>
          </a:xfrm>
        </p:grpSpPr>
        <p:pic>
          <p:nvPicPr>
            <p:cNvPr id="269" name="Picture 268">
              <a:extLst>
                <a:ext uri="{FF2B5EF4-FFF2-40B4-BE49-F238E27FC236}">
                  <a16:creationId xmlns:a16="http://schemas.microsoft.com/office/drawing/2014/main" id="{853A16F0-9E23-4D13-86DE-0C7C993D47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3" t="24921" r="2229" b="21403"/>
            <a:stretch/>
          </p:blipFill>
          <p:spPr>
            <a:xfrm>
              <a:off x="10679420" y="5841591"/>
              <a:ext cx="1191237" cy="700362"/>
            </a:xfrm>
            <a:prstGeom prst="rect">
              <a:avLst/>
            </a:prstGeom>
          </p:spPr>
        </p:pic>
        <p:sp>
          <p:nvSpPr>
            <p:cNvPr id="270" name="Rectangle 7">
              <a:extLst>
                <a:ext uri="{FF2B5EF4-FFF2-40B4-BE49-F238E27FC236}">
                  <a16:creationId xmlns:a16="http://schemas.microsoft.com/office/drawing/2014/main" id="{C22579B5-78FE-4E4B-90B4-237470C727D7}"/>
                </a:ext>
              </a:extLst>
            </p:cNvPr>
            <p:cNvSpPr/>
            <p:nvPr/>
          </p:nvSpPr>
          <p:spPr>
            <a:xfrm>
              <a:off x="11364520" y="5833203"/>
              <a:ext cx="506137" cy="268361"/>
            </a:xfrm>
            <a:custGeom>
              <a:avLst/>
              <a:gdLst>
                <a:gd name="connsiteX0" fmla="*/ 0 w 321578"/>
                <a:gd name="connsiteY0" fmla="*/ 0 h 184558"/>
                <a:gd name="connsiteX1" fmla="*/ 321578 w 321578"/>
                <a:gd name="connsiteY1" fmla="*/ 0 h 184558"/>
                <a:gd name="connsiteX2" fmla="*/ 321578 w 321578"/>
                <a:gd name="connsiteY2" fmla="*/ 184558 h 184558"/>
                <a:gd name="connsiteX3" fmla="*/ 0 w 321578"/>
                <a:gd name="connsiteY3" fmla="*/ 184558 h 184558"/>
                <a:gd name="connsiteX4" fmla="*/ 0 w 321578"/>
                <a:gd name="connsiteY4" fmla="*/ 0 h 184558"/>
                <a:gd name="connsiteX0" fmla="*/ 0 w 321578"/>
                <a:gd name="connsiteY0" fmla="*/ 0 h 251670"/>
                <a:gd name="connsiteX1" fmla="*/ 321578 w 321578"/>
                <a:gd name="connsiteY1" fmla="*/ 0 h 251670"/>
                <a:gd name="connsiteX2" fmla="*/ 321578 w 321578"/>
                <a:gd name="connsiteY2" fmla="*/ 251670 h 251670"/>
                <a:gd name="connsiteX3" fmla="*/ 0 w 321578"/>
                <a:gd name="connsiteY3" fmla="*/ 184558 h 251670"/>
                <a:gd name="connsiteX4" fmla="*/ 0 w 321578"/>
                <a:gd name="connsiteY4" fmla="*/ 0 h 251670"/>
                <a:gd name="connsiteX0" fmla="*/ 134224 w 455802"/>
                <a:gd name="connsiteY0" fmla="*/ 0 h 251670"/>
                <a:gd name="connsiteX1" fmla="*/ 455802 w 455802"/>
                <a:gd name="connsiteY1" fmla="*/ 0 h 251670"/>
                <a:gd name="connsiteX2" fmla="*/ 455802 w 455802"/>
                <a:gd name="connsiteY2" fmla="*/ 251670 h 251670"/>
                <a:gd name="connsiteX3" fmla="*/ 0 w 455802"/>
                <a:gd name="connsiteY3" fmla="*/ 125835 h 251670"/>
                <a:gd name="connsiteX4" fmla="*/ 134224 w 455802"/>
                <a:gd name="connsiteY4" fmla="*/ 0 h 251670"/>
                <a:gd name="connsiteX0" fmla="*/ 111178 w 432756"/>
                <a:gd name="connsiteY0" fmla="*/ 0 h 251670"/>
                <a:gd name="connsiteX1" fmla="*/ 432756 w 432756"/>
                <a:gd name="connsiteY1" fmla="*/ 0 h 251670"/>
                <a:gd name="connsiteX2" fmla="*/ 432756 w 432756"/>
                <a:gd name="connsiteY2" fmla="*/ 251670 h 251670"/>
                <a:gd name="connsiteX3" fmla="*/ 0 w 432756"/>
                <a:gd name="connsiteY3" fmla="*/ 142204 h 251670"/>
                <a:gd name="connsiteX4" fmla="*/ 111178 w 432756"/>
                <a:gd name="connsiteY4" fmla="*/ 0 h 251670"/>
                <a:gd name="connsiteX0" fmla="*/ 150282 w 471860"/>
                <a:gd name="connsiteY0" fmla="*/ 0 h 251670"/>
                <a:gd name="connsiteX1" fmla="*/ 471860 w 471860"/>
                <a:gd name="connsiteY1" fmla="*/ 0 h 251670"/>
                <a:gd name="connsiteX2" fmla="*/ 471860 w 471860"/>
                <a:gd name="connsiteY2" fmla="*/ 251670 h 251670"/>
                <a:gd name="connsiteX3" fmla="*/ 0 w 471860"/>
                <a:gd name="connsiteY3" fmla="*/ 142204 h 251670"/>
                <a:gd name="connsiteX4" fmla="*/ 150282 w 471860"/>
                <a:gd name="connsiteY4" fmla="*/ 0 h 25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860" h="251670">
                  <a:moveTo>
                    <a:pt x="150282" y="0"/>
                  </a:moveTo>
                  <a:lnTo>
                    <a:pt x="471860" y="0"/>
                  </a:lnTo>
                  <a:lnTo>
                    <a:pt x="471860" y="251670"/>
                  </a:lnTo>
                  <a:lnTo>
                    <a:pt x="0" y="142204"/>
                  </a:lnTo>
                  <a:lnTo>
                    <a:pt x="150282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71" name="Rectangle 8">
              <a:extLst>
                <a:ext uri="{FF2B5EF4-FFF2-40B4-BE49-F238E27FC236}">
                  <a16:creationId xmlns:a16="http://schemas.microsoft.com/office/drawing/2014/main" id="{FA91230F-E6B8-4F48-9A8C-FF3096E71AAF}"/>
                </a:ext>
              </a:extLst>
            </p:cNvPr>
            <p:cNvSpPr/>
            <p:nvPr/>
          </p:nvSpPr>
          <p:spPr>
            <a:xfrm>
              <a:off x="10676624" y="6244263"/>
              <a:ext cx="486561" cy="306078"/>
            </a:xfrm>
            <a:custGeom>
              <a:avLst/>
              <a:gdLst>
                <a:gd name="connsiteX0" fmla="*/ 0 w 327170"/>
                <a:gd name="connsiteY0" fmla="*/ 0 h 260059"/>
                <a:gd name="connsiteX1" fmla="*/ 327170 w 327170"/>
                <a:gd name="connsiteY1" fmla="*/ 0 h 260059"/>
                <a:gd name="connsiteX2" fmla="*/ 327170 w 327170"/>
                <a:gd name="connsiteY2" fmla="*/ 260059 h 260059"/>
                <a:gd name="connsiteX3" fmla="*/ 0 w 327170"/>
                <a:gd name="connsiteY3" fmla="*/ 260059 h 260059"/>
                <a:gd name="connsiteX4" fmla="*/ 0 w 327170"/>
                <a:gd name="connsiteY4" fmla="*/ 0 h 260059"/>
                <a:gd name="connsiteX0" fmla="*/ 0 w 461394"/>
                <a:gd name="connsiteY0" fmla="*/ 0 h 260059"/>
                <a:gd name="connsiteX1" fmla="*/ 461394 w 461394"/>
                <a:gd name="connsiteY1" fmla="*/ 92279 h 260059"/>
                <a:gd name="connsiteX2" fmla="*/ 327170 w 461394"/>
                <a:gd name="connsiteY2" fmla="*/ 260059 h 260059"/>
                <a:gd name="connsiteX3" fmla="*/ 0 w 461394"/>
                <a:gd name="connsiteY3" fmla="*/ 260059 h 260059"/>
                <a:gd name="connsiteX4" fmla="*/ 0 w 461394"/>
                <a:gd name="connsiteY4" fmla="*/ 0 h 260059"/>
                <a:gd name="connsiteX0" fmla="*/ 0 w 461394"/>
                <a:gd name="connsiteY0" fmla="*/ 0 h 260059"/>
                <a:gd name="connsiteX1" fmla="*/ 461394 w 461394"/>
                <a:gd name="connsiteY1" fmla="*/ 100668 h 260059"/>
                <a:gd name="connsiteX2" fmla="*/ 327170 w 461394"/>
                <a:gd name="connsiteY2" fmla="*/ 260059 h 260059"/>
                <a:gd name="connsiteX3" fmla="*/ 0 w 461394"/>
                <a:gd name="connsiteY3" fmla="*/ 260059 h 260059"/>
                <a:gd name="connsiteX4" fmla="*/ 0 w 461394"/>
                <a:gd name="connsiteY4" fmla="*/ 0 h 260059"/>
                <a:gd name="connsiteX0" fmla="*/ 0 w 486561"/>
                <a:gd name="connsiteY0" fmla="*/ 0 h 260059"/>
                <a:gd name="connsiteX1" fmla="*/ 486561 w 486561"/>
                <a:gd name="connsiteY1" fmla="*/ 100668 h 260059"/>
                <a:gd name="connsiteX2" fmla="*/ 327170 w 486561"/>
                <a:gd name="connsiteY2" fmla="*/ 260059 h 260059"/>
                <a:gd name="connsiteX3" fmla="*/ 0 w 486561"/>
                <a:gd name="connsiteY3" fmla="*/ 260059 h 260059"/>
                <a:gd name="connsiteX4" fmla="*/ 0 w 486561"/>
                <a:gd name="connsiteY4" fmla="*/ 0 h 26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561" h="260059">
                  <a:moveTo>
                    <a:pt x="0" y="0"/>
                  </a:moveTo>
                  <a:lnTo>
                    <a:pt x="486561" y="100668"/>
                  </a:lnTo>
                  <a:lnTo>
                    <a:pt x="327170" y="260059"/>
                  </a:lnTo>
                  <a:lnTo>
                    <a:pt x="0" y="2600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860738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2CE15D-193D-489C-BA6E-8AB773721107}"/>
              </a:ext>
            </a:extLst>
          </p:cNvPr>
          <p:cNvSpPr/>
          <p:nvPr/>
        </p:nvSpPr>
        <p:spPr>
          <a:xfrm>
            <a:off x="0" y="0"/>
            <a:ext cx="12192000" cy="8321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394930-568D-4F33-8DB3-4F9A07D1FE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" t="24921" r="2229" b="21403"/>
          <a:stretch/>
        </p:blipFill>
        <p:spPr>
          <a:xfrm>
            <a:off x="10908485" y="123436"/>
            <a:ext cx="1191237" cy="7003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54BE64-1A86-4321-96B0-E9AE2422D13B}"/>
              </a:ext>
            </a:extLst>
          </p:cNvPr>
          <p:cNvSpPr/>
          <p:nvPr/>
        </p:nvSpPr>
        <p:spPr>
          <a:xfrm>
            <a:off x="11593585" y="115048"/>
            <a:ext cx="506137" cy="268361"/>
          </a:xfrm>
          <a:custGeom>
            <a:avLst/>
            <a:gdLst>
              <a:gd name="connsiteX0" fmla="*/ 0 w 321578"/>
              <a:gd name="connsiteY0" fmla="*/ 0 h 184558"/>
              <a:gd name="connsiteX1" fmla="*/ 321578 w 321578"/>
              <a:gd name="connsiteY1" fmla="*/ 0 h 184558"/>
              <a:gd name="connsiteX2" fmla="*/ 321578 w 321578"/>
              <a:gd name="connsiteY2" fmla="*/ 184558 h 184558"/>
              <a:gd name="connsiteX3" fmla="*/ 0 w 321578"/>
              <a:gd name="connsiteY3" fmla="*/ 184558 h 184558"/>
              <a:gd name="connsiteX4" fmla="*/ 0 w 321578"/>
              <a:gd name="connsiteY4" fmla="*/ 0 h 184558"/>
              <a:gd name="connsiteX0" fmla="*/ 0 w 321578"/>
              <a:gd name="connsiteY0" fmla="*/ 0 h 251670"/>
              <a:gd name="connsiteX1" fmla="*/ 321578 w 321578"/>
              <a:gd name="connsiteY1" fmla="*/ 0 h 251670"/>
              <a:gd name="connsiteX2" fmla="*/ 321578 w 321578"/>
              <a:gd name="connsiteY2" fmla="*/ 251670 h 251670"/>
              <a:gd name="connsiteX3" fmla="*/ 0 w 321578"/>
              <a:gd name="connsiteY3" fmla="*/ 184558 h 251670"/>
              <a:gd name="connsiteX4" fmla="*/ 0 w 321578"/>
              <a:gd name="connsiteY4" fmla="*/ 0 h 251670"/>
              <a:gd name="connsiteX0" fmla="*/ 134224 w 455802"/>
              <a:gd name="connsiteY0" fmla="*/ 0 h 251670"/>
              <a:gd name="connsiteX1" fmla="*/ 455802 w 455802"/>
              <a:gd name="connsiteY1" fmla="*/ 0 h 251670"/>
              <a:gd name="connsiteX2" fmla="*/ 455802 w 455802"/>
              <a:gd name="connsiteY2" fmla="*/ 251670 h 251670"/>
              <a:gd name="connsiteX3" fmla="*/ 0 w 455802"/>
              <a:gd name="connsiteY3" fmla="*/ 125835 h 251670"/>
              <a:gd name="connsiteX4" fmla="*/ 134224 w 455802"/>
              <a:gd name="connsiteY4" fmla="*/ 0 h 251670"/>
              <a:gd name="connsiteX0" fmla="*/ 111178 w 432756"/>
              <a:gd name="connsiteY0" fmla="*/ 0 h 251670"/>
              <a:gd name="connsiteX1" fmla="*/ 432756 w 432756"/>
              <a:gd name="connsiteY1" fmla="*/ 0 h 251670"/>
              <a:gd name="connsiteX2" fmla="*/ 432756 w 432756"/>
              <a:gd name="connsiteY2" fmla="*/ 251670 h 251670"/>
              <a:gd name="connsiteX3" fmla="*/ 0 w 432756"/>
              <a:gd name="connsiteY3" fmla="*/ 142204 h 251670"/>
              <a:gd name="connsiteX4" fmla="*/ 111178 w 432756"/>
              <a:gd name="connsiteY4" fmla="*/ 0 h 251670"/>
              <a:gd name="connsiteX0" fmla="*/ 150282 w 471860"/>
              <a:gd name="connsiteY0" fmla="*/ 0 h 251670"/>
              <a:gd name="connsiteX1" fmla="*/ 471860 w 471860"/>
              <a:gd name="connsiteY1" fmla="*/ 0 h 251670"/>
              <a:gd name="connsiteX2" fmla="*/ 471860 w 471860"/>
              <a:gd name="connsiteY2" fmla="*/ 251670 h 251670"/>
              <a:gd name="connsiteX3" fmla="*/ 0 w 471860"/>
              <a:gd name="connsiteY3" fmla="*/ 142204 h 251670"/>
              <a:gd name="connsiteX4" fmla="*/ 150282 w 471860"/>
              <a:gd name="connsiteY4" fmla="*/ 0 h 25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60" h="251670">
                <a:moveTo>
                  <a:pt x="150282" y="0"/>
                </a:moveTo>
                <a:lnTo>
                  <a:pt x="471860" y="0"/>
                </a:lnTo>
                <a:lnTo>
                  <a:pt x="471860" y="251670"/>
                </a:lnTo>
                <a:lnTo>
                  <a:pt x="0" y="142204"/>
                </a:lnTo>
                <a:lnTo>
                  <a:pt x="15028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57858-3CBE-4CC7-86A8-C8919165C9A5}"/>
              </a:ext>
            </a:extLst>
          </p:cNvPr>
          <p:cNvSpPr/>
          <p:nvPr/>
        </p:nvSpPr>
        <p:spPr>
          <a:xfrm>
            <a:off x="10905689" y="526108"/>
            <a:ext cx="486561" cy="306078"/>
          </a:xfrm>
          <a:custGeom>
            <a:avLst/>
            <a:gdLst>
              <a:gd name="connsiteX0" fmla="*/ 0 w 327170"/>
              <a:gd name="connsiteY0" fmla="*/ 0 h 260059"/>
              <a:gd name="connsiteX1" fmla="*/ 327170 w 327170"/>
              <a:gd name="connsiteY1" fmla="*/ 0 h 260059"/>
              <a:gd name="connsiteX2" fmla="*/ 327170 w 327170"/>
              <a:gd name="connsiteY2" fmla="*/ 260059 h 260059"/>
              <a:gd name="connsiteX3" fmla="*/ 0 w 327170"/>
              <a:gd name="connsiteY3" fmla="*/ 260059 h 260059"/>
              <a:gd name="connsiteX4" fmla="*/ 0 w 327170"/>
              <a:gd name="connsiteY4" fmla="*/ 0 h 260059"/>
              <a:gd name="connsiteX0" fmla="*/ 0 w 461394"/>
              <a:gd name="connsiteY0" fmla="*/ 0 h 260059"/>
              <a:gd name="connsiteX1" fmla="*/ 461394 w 461394"/>
              <a:gd name="connsiteY1" fmla="*/ 92279 h 260059"/>
              <a:gd name="connsiteX2" fmla="*/ 327170 w 461394"/>
              <a:gd name="connsiteY2" fmla="*/ 260059 h 260059"/>
              <a:gd name="connsiteX3" fmla="*/ 0 w 461394"/>
              <a:gd name="connsiteY3" fmla="*/ 260059 h 260059"/>
              <a:gd name="connsiteX4" fmla="*/ 0 w 461394"/>
              <a:gd name="connsiteY4" fmla="*/ 0 h 260059"/>
              <a:gd name="connsiteX0" fmla="*/ 0 w 461394"/>
              <a:gd name="connsiteY0" fmla="*/ 0 h 260059"/>
              <a:gd name="connsiteX1" fmla="*/ 461394 w 461394"/>
              <a:gd name="connsiteY1" fmla="*/ 100668 h 260059"/>
              <a:gd name="connsiteX2" fmla="*/ 327170 w 461394"/>
              <a:gd name="connsiteY2" fmla="*/ 260059 h 260059"/>
              <a:gd name="connsiteX3" fmla="*/ 0 w 461394"/>
              <a:gd name="connsiteY3" fmla="*/ 260059 h 260059"/>
              <a:gd name="connsiteX4" fmla="*/ 0 w 461394"/>
              <a:gd name="connsiteY4" fmla="*/ 0 h 260059"/>
              <a:gd name="connsiteX0" fmla="*/ 0 w 486561"/>
              <a:gd name="connsiteY0" fmla="*/ 0 h 260059"/>
              <a:gd name="connsiteX1" fmla="*/ 486561 w 486561"/>
              <a:gd name="connsiteY1" fmla="*/ 100668 h 260059"/>
              <a:gd name="connsiteX2" fmla="*/ 327170 w 486561"/>
              <a:gd name="connsiteY2" fmla="*/ 260059 h 260059"/>
              <a:gd name="connsiteX3" fmla="*/ 0 w 486561"/>
              <a:gd name="connsiteY3" fmla="*/ 260059 h 260059"/>
              <a:gd name="connsiteX4" fmla="*/ 0 w 486561"/>
              <a:gd name="connsiteY4" fmla="*/ 0 h 26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561" h="260059">
                <a:moveTo>
                  <a:pt x="0" y="0"/>
                </a:moveTo>
                <a:lnTo>
                  <a:pt x="486561" y="100668"/>
                </a:lnTo>
                <a:lnTo>
                  <a:pt x="327170" y="260059"/>
                </a:lnTo>
                <a:lnTo>
                  <a:pt x="0" y="26005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D71658-8CC2-4410-829C-59C1D9172FCF}"/>
              </a:ext>
            </a:extLst>
          </p:cNvPr>
          <p:cNvSpPr txBox="1"/>
          <p:nvPr/>
        </p:nvSpPr>
        <p:spPr>
          <a:xfrm>
            <a:off x="2132204" y="58410"/>
            <a:ext cx="84309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Appendix: Vendor Portal Screenshots</a:t>
            </a:r>
          </a:p>
          <a:p>
            <a:pPr algn="ctr"/>
            <a:r>
              <a:rPr lang="en-IN" sz="1400" b="1" dirty="0">
                <a:solidFill>
                  <a:schemeClr val="bg1"/>
                </a:solidFill>
                <a:latin typeface="Dubai Medium" panose="020B0603030403030204" pitchFamily="34" charset="-78"/>
                <a:cs typeface="Dubai" panose="020B0503030403030204" pitchFamily="34" charset="-78"/>
              </a:rPr>
              <a:t>Empanelment</a:t>
            </a:r>
            <a:endParaRPr lang="en-IN" sz="1400" dirty="0">
              <a:solidFill>
                <a:schemeClr val="bg1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DA93C3-E5C3-406A-AC6E-60F25D32A2B1}"/>
              </a:ext>
            </a:extLst>
          </p:cNvPr>
          <p:cNvSpPr txBox="1"/>
          <p:nvPr/>
        </p:nvSpPr>
        <p:spPr>
          <a:xfrm>
            <a:off x="804176" y="6584692"/>
            <a:ext cx="76102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>
                <a:solidFill>
                  <a:schemeClr val="bg1"/>
                </a:solidFill>
              </a:rPr>
              <a:t>Copyright AIRDIT Software. All rights reserved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8BA634-8809-404F-873E-64B4E60490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87" y="157579"/>
            <a:ext cx="2156778" cy="56800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E2F2A6C-79B5-4797-884D-787DCC6CCB8F}"/>
              </a:ext>
            </a:extLst>
          </p:cNvPr>
          <p:cNvSpPr/>
          <p:nvPr/>
        </p:nvSpPr>
        <p:spPr>
          <a:xfrm>
            <a:off x="0" y="6655777"/>
            <a:ext cx="12192000" cy="202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883"/>
            <a:ext cx="10425674" cy="3648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533" y="2382716"/>
            <a:ext cx="8874468" cy="427306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DDA93C3-E5C3-406A-AC6E-60F25D32A2B1}"/>
              </a:ext>
            </a:extLst>
          </p:cNvPr>
          <p:cNvSpPr txBox="1"/>
          <p:nvPr/>
        </p:nvSpPr>
        <p:spPr>
          <a:xfrm>
            <a:off x="270776" y="6626083"/>
            <a:ext cx="76102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>
                <a:solidFill>
                  <a:schemeClr val="bg1"/>
                </a:solidFill>
              </a:rPr>
              <a:t>Copyright AIRDIT Software.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1342782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2CE15D-193D-489C-BA6E-8AB773721107}"/>
              </a:ext>
            </a:extLst>
          </p:cNvPr>
          <p:cNvSpPr/>
          <p:nvPr/>
        </p:nvSpPr>
        <p:spPr>
          <a:xfrm>
            <a:off x="0" y="0"/>
            <a:ext cx="12192000" cy="8321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394930-568D-4F33-8DB3-4F9A07D1FE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" t="24921" r="2229" b="21403"/>
          <a:stretch/>
        </p:blipFill>
        <p:spPr>
          <a:xfrm>
            <a:off x="10908485" y="123436"/>
            <a:ext cx="1191237" cy="7003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54BE64-1A86-4321-96B0-E9AE2422D13B}"/>
              </a:ext>
            </a:extLst>
          </p:cNvPr>
          <p:cNvSpPr/>
          <p:nvPr/>
        </p:nvSpPr>
        <p:spPr>
          <a:xfrm>
            <a:off x="11593585" y="115048"/>
            <a:ext cx="506137" cy="268361"/>
          </a:xfrm>
          <a:custGeom>
            <a:avLst/>
            <a:gdLst>
              <a:gd name="connsiteX0" fmla="*/ 0 w 321578"/>
              <a:gd name="connsiteY0" fmla="*/ 0 h 184558"/>
              <a:gd name="connsiteX1" fmla="*/ 321578 w 321578"/>
              <a:gd name="connsiteY1" fmla="*/ 0 h 184558"/>
              <a:gd name="connsiteX2" fmla="*/ 321578 w 321578"/>
              <a:gd name="connsiteY2" fmla="*/ 184558 h 184558"/>
              <a:gd name="connsiteX3" fmla="*/ 0 w 321578"/>
              <a:gd name="connsiteY3" fmla="*/ 184558 h 184558"/>
              <a:gd name="connsiteX4" fmla="*/ 0 w 321578"/>
              <a:gd name="connsiteY4" fmla="*/ 0 h 184558"/>
              <a:gd name="connsiteX0" fmla="*/ 0 w 321578"/>
              <a:gd name="connsiteY0" fmla="*/ 0 h 251670"/>
              <a:gd name="connsiteX1" fmla="*/ 321578 w 321578"/>
              <a:gd name="connsiteY1" fmla="*/ 0 h 251670"/>
              <a:gd name="connsiteX2" fmla="*/ 321578 w 321578"/>
              <a:gd name="connsiteY2" fmla="*/ 251670 h 251670"/>
              <a:gd name="connsiteX3" fmla="*/ 0 w 321578"/>
              <a:gd name="connsiteY3" fmla="*/ 184558 h 251670"/>
              <a:gd name="connsiteX4" fmla="*/ 0 w 321578"/>
              <a:gd name="connsiteY4" fmla="*/ 0 h 251670"/>
              <a:gd name="connsiteX0" fmla="*/ 134224 w 455802"/>
              <a:gd name="connsiteY0" fmla="*/ 0 h 251670"/>
              <a:gd name="connsiteX1" fmla="*/ 455802 w 455802"/>
              <a:gd name="connsiteY1" fmla="*/ 0 h 251670"/>
              <a:gd name="connsiteX2" fmla="*/ 455802 w 455802"/>
              <a:gd name="connsiteY2" fmla="*/ 251670 h 251670"/>
              <a:gd name="connsiteX3" fmla="*/ 0 w 455802"/>
              <a:gd name="connsiteY3" fmla="*/ 125835 h 251670"/>
              <a:gd name="connsiteX4" fmla="*/ 134224 w 455802"/>
              <a:gd name="connsiteY4" fmla="*/ 0 h 251670"/>
              <a:gd name="connsiteX0" fmla="*/ 111178 w 432756"/>
              <a:gd name="connsiteY0" fmla="*/ 0 h 251670"/>
              <a:gd name="connsiteX1" fmla="*/ 432756 w 432756"/>
              <a:gd name="connsiteY1" fmla="*/ 0 h 251670"/>
              <a:gd name="connsiteX2" fmla="*/ 432756 w 432756"/>
              <a:gd name="connsiteY2" fmla="*/ 251670 h 251670"/>
              <a:gd name="connsiteX3" fmla="*/ 0 w 432756"/>
              <a:gd name="connsiteY3" fmla="*/ 142204 h 251670"/>
              <a:gd name="connsiteX4" fmla="*/ 111178 w 432756"/>
              <a:gd name="connsiteY4" fmla="*/ 0 h 251670"/>
              <a:gd name="connsiteX0" fmla="*/ 150282 w 471860"/>
              <a:gd name="connsiteY0" fmla="*/ 0 h 251670"/>
              <a:gd name="connsiteX1" fmla="*/ 471860 w 471860"/>
              <a:gd name="connsiteY1" fmla="*/ 0 h 251670"/>
              <a:gd name="connsiteX2" fmla="*/ 471860 w 471860"/>
              <a:gd name="connsiteY2" fmla="*/ 251670 h 251670"/>
              <a:gd name="connsiteX3" fmla="*/ 0 w 471860"/>
              <a:gd name="connsiteY3" fmla="*/ 142204 h 251670"/>
              <a:gd name="connsiteX4" fmla="*/ 150282 w 471860"/>
              <a:gd name="connsiteY4" fmla="*/ 0 h 25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60" h="251670">
                <a:moveTo>
                  <a:pt x="150282" y="0"/>
                </a:moveTo>
                <a:lnTo>
                  <a:pt x="471860" y="0"/>
                </a:lnTo>
                <a:lnTo>
                  <a:pt x="471860" y="251670"/>
                </a:lnTo>
                <a:lnTo>
                  <a:pt x="0" y="142204"/>
                </a:lnTo>
                <a:lnTo>
                  <a:pt x="15028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57858-3CBE-4CC7-86A8-C8919165C9A5}"/>
              </a:ext>
            </a:extLst>
          </p:cNvPr>
          <p:cNvSpPr/>
          <p:nvPr/>
        </p:nvSpPr>
        <p:spPr>
          <a:xfrm>
            <a:off x="10905689" y="526108"/>
            <a:ext cx="486561" cy="306078"/>
          </a:xfrm>
          <a:custGeom>
            <a:avLst/>
            <a:gdLst>
              <a:gd name="connsiteX0" fmla="*/ 0 w 327170"/>
              <a:gd name="connsiteY0" fmla="*/ 0 h 260059"/>
              <a:gd name="connsiteX1" fmla="*/ 327170 w 327170"/>
              <a:gd name="connsiteY1" fmla="*/ 0 h 260059"/>
              <a:gd name="connsiteX2" fmla="*/ 327170 w 327170"/>
              <a:gd name="connsiteY2" fmla="*/ 260059 h 260059"/>
              <a:gd name="connsiteX3" fmla="*/ 0 w 327170"/>
              <a:gd name="connsiteY3" fmla="*/ 260059 h 260059"/>
              <a:gd name="connsiteX4" fmla="*/ 0 w 327170"/>
              <a:gd name="connsiteY4" fmla="*/ 0 h 260059"/>
              <a:gd name="connsiteX0" fmla="*/ 0 w 461394"/>
              <a:gd name="connsiteY0" fmla="*/ 0 h 260059"/>
              <a:gd name="connsiteX1" fmla="*/ 461394 w 461394"/>
              <a:gd name="connsiteY1" fmla="*/ 92279 h 260059"/>
              <a:gd name="connsiteX2" fmla="*/ 327170 w 461394"/>
              <a:gd name="connsiteY2" fmla="*/ 260059 h 260059"/>
              <a:gd name="connsiteX3" fmla="*/ 0 w 461394"/>
              <a:gd name="connsiteY3" fmla="*/ 260059 h 260059"/>
              <a:gd name="connsiteX4" fmla="*/ 0 w 461394"/>
              <a:gd name="connsiteY4" fmla="*/ 0 h 260059"/>
              <a:gd name="connsiteX0" fmla="*/ 0 w 461394"/>
              <a:gd name="connsiteY0" fmla="*/ 0 h 260059"/>
              <a:gd name="connsiteX1" fmla="*/ 461394 w 461394"/>
              <a:gd name="connsiteY1" fmla="*/ 100668 h 260059"/>
              <a:gd name="connsiteX2" fmla="*/ 327170 w 461394"/>
              <a:gd name="connsiteY2" fmla="*/ 260059 h 260059"/>
              <a:gd name="connsiteX3" fmla="*/ 0 w 461394"/>
              <a:gd name="connsiteY3" fmla="*/ 260059 h 260059"/>
              <a:gd name="connsiteX4" fmla="*/ 0 w 461394"/>
              <a:gd name="connsiteY4" fmla="*/ 0 h 260059"/>
              <a:gd name="connsiteX0" fmla="*/ 0 w 486561"/>
              <a:gd name="connsiteY0" fmla="*/ 0 h 260059"/>
              <a:gd name="connsiteX1" fmla="*/ 486561 w 486561"/>
              <a:gd name="connsiteY1" fmla="*/ 100668 h 260059"/>
              <a:gd name="connsiteX2" fmla="*/ 327170 w 486561"/>
              <a:gd name="connsiteY2" fmla="*/ 260059 h 260059"/>
              <a:gd name="connsiteX3" fmla="*/ 0 w 486561"/>
              <a:gd name="connsiteY3" fmla="*/ 260059 h 260059"/>
              <a:gd name="connsiteX4" fmla="*/ 0 w 486561"/>
              <a:gd name="connsiteY4" fmla="*/ 0 h 26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561" h="260059">
                <a:moveTo>
                  <a:pt x="0" y="0"/>
                </a:moveTo>
                <a:lnTo>
                  <a:pt x="486561" y="100668"/>
                </a:lnTo>
                <a:lnTo>
                  <a:pt x="327170" y="260059"/>
                </a:lnTo>
                <a:lnTo>
                  <a:pt x="0" y="26005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D71658-8CC2-4410-829C-59C1D9172FCF}"/>
              </a:ext>
            </a:extLst>
          </p:cNvPr>
          <p:cNvSpPr txBox="1"/>
          <p:nvPr/>
        </p:nvSpPr>
        <p:spPr>
          <a:xfrm>
            <a:off x="2132204" y="58410"/>
            <a:ext cx="84309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Appendix: Vendor Portal Screenshots</a:t>
            </a:r>
          </a:p>
          <a:p>
            <a:pPr algn="ctr"/>
            <a:r>
              <a:rPr lang="en-IN" sz="1400" b="1" dirty="0">
                <a:solidFill>
                  <a:schemeClr val="bg1"/>
                </a:solidFill>
                <a:latin typeface="Dubai Medium" panose="020B0603030403030204" pitchFamily="34" charset="-78"/>
                <a:cs typeface="Dubai" panose="020B0503030403030204" pitchFamily="34" charset="-78"/>
              </a:rPr>
              <a:t>Manage Schedule</a:t>
            </a:r>
            <a:endParaRPr lang="en-IN" sz="1400" dirty="0">
              <a:solidFill>
                <a:schemeClr val="bg1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DA93C3-E5C3-406A-AC6E-60F25D32A2B1}"/>
              </a:ext>
            </a:extLst>
          </p:cNvPr>
          <p:cNvSpPr txBox="1"/>
          <p:nvPr/>
        </p:nvSpPr>
        <p:spPr>
          <a:xfrm>
            <a:off x="804176" y="6584692"/>
            <a:ext cx="76102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>
                <a:solidFill>
                  <a:schemeClr val="bg1"/>
                </a:solidFill>
              </a:rPr>
              <a:t>Copyright AIRDIT Software. All rights reserved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8BA634-8809-404F-873E-64B4E60490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87" y="157579"/>
            <a:ext cx="2156778" cy="56800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E2F2A6C-79B5-4797-884D-787DCC6CCB8F}"/>
              </a:ext>
            </a:extLst>
          </p:cNvPr>
          <p:cNvSpPr/>
          <p:nvPr/>
        </p:nvSpPr>
        <p:spPr>
          <a:xfrm>
            <a:off x="0" y="6655777"/>
            <a:ext cx="12192000" cy="202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A93C3-E5C3-406A-AC6E-60F25D32A2B1}"/>
              </a:ext>
            </a:extLst>
          </p:cNvPr>
          <p:cNvSpPr txBox="1"/>
          <p:nvPr/>
        </p:nvSpPr>
        <p:spPr>
          <a:xfrm>
            <a:off x="270776" y="6626083"/>
            <a:ext cx="76102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>
                <a:solidFill>
                  <a:schemeClr val="bg1"/>
                </a:solidFill>
              </a:rPr>
              <a:t>Copyright AIRDIT Software. All rights reserved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75" y="903271"/>
            <a:ext cx="11656163" cy="558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01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2CE15D-193D-489C-BA6E-8AB773721107}"/>
              </a:ext>
            </a:extLst>
          </p:cNvPr>
          <p:cNvSpPr/>
          <p:nvPr/>
        </p:nvSpPr>
        <p:spPr>
          <a:xfrm>
            <a:off x="0" y="0"/>
            <a:ext cx="12192000" cy="8321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394930-568D-4F33-8DB3-4F9A07D1FE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" t="24921" r="2229" b="21403"/>
          <a:stretch/>
        </p:blipFill>
        <p:spPr>
          <a:xfrm>
            <a:off x="10908485" y="123436"/>
            <a:ext cx="1191237" cy="7003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54BE64-1A86-4321-96B0-E9AE2422D13B}"/>
              </a:ext>
            </a:extLst>
          </p:cNvPr>
          <p:cNvSpPr/>
          <p:nvPr/>
        </p:nvSpPr>
        <p:spPr>
          <a:xfrm>
            <a:off x="11593585" y="115048"/>
            <a:ext cx="506137" cy="268361"/>
          </a:xfrm>
          <a:custGeom>
            <a:avLst/>
            <a:gdLst>
              <a:gd name="connsiteX0" fmla="*/ 0 w 321578"/>
              <a:gd name="connsiteY0" fmla="*/ 0 h 184558"/>
              <a:gd name="connsiteX1" fmla="*/ 321578 w 321578"/>
              <a:gd name="connsiteY1" fmla="*/ 0 h 184558"/>
              <a:gd name="connsiteX2" fmla="*/ 321578 w 321578"/>
              <a:gd name="connsiteY2" fmla="*/ 184558 h 184558"/>
              <a:gd name="connsiteX3" fmla="*/ 0 w 321578"/>
              <a:gd name="connsiteY3" fmla="*/ 184558 h 184558"/>
              <a:gd name="connsiteX4" fmla="*/ 0 w 321578"/>
              <a:gd name="connsiteY4" fmla="*/ 0 h 184558"/>
              <a:gd name="connsiteX0" fmla="*/ 0 w 321578"/>
              <a:gd name="connsiteY0" fmla="*/ 0 h 251670"/>
              <a:gd name="connsiteX1" fmla="*/ 321578 w 321578"/>
              <a:gd name="connsiteY1" fmla="*/ 0 h 251670"/>
              <a:gd name="connsiteX2" fmla="*/ 321578 w 321578"/>
              <a:gd name="connsiteY2" fmla="*/ 251670 h 251670"/>
              <a:gd name="connsiteX3" fmla="*/ 0 w 321578"/>
              <a:gd name="connsiteY3" fmla="*/ 184558 h 251670"/>
              <a:gd name="connsiteX4" fmla="*/ 0 w 321578"/>
              <a:gd name="connsiteY4" fmla="*/ 0 h 251670"/>
              <a:gd name="connsiteX0" fmla="*/ 134224 w 455802"/>
              <a:gd name="connsiteY0" fmla="*/ 0 h 251670"/>
              <a:gd name="connsiteX1" fmla="*/ 455802 w 455802"/>
              <a:gd name="connsiteY1" fmla="*/ 0 h 251670"/>
              <a:gd name="connsiteX2" fmla="*/ 455802 w 455802"/>
              <a:gd name="connsiteY2" fmla="*/ 251670 h 251670"/>
              <a:gd name="connsiteX3" fmla="*/ 0 w 455802"/>
              <a:gd name="connsiteY3" fmla="*/ 125835 h 251670"/>
              <a:gd name="connsiteX4" fmla="*/ 134224 w 455802"/>
              <a:gd name="connsiteY4" fmla="*/ 0 h 251670"/>
              <a:gd name="connsiteX0" fmla="*/ 111178 w 432756"/>
              <a:gd name="connsiteY0" fmla="*/ 0 h 251670"/>
              <a:gd name="connsiteX1" fmla="*/ 432756 w 432756"/>
              <a:gd name="connsiteY1" fmla="*/ 0 h 251670"/>
              <a:gd name="connsiteX2" fmla="*/ 432756 w 432756"/>
              <a:gd name="connsiteY2" fmla="*/ 251670 h 251670"/>
              <a:gd name="connsiteX3" fmla="*/ 0 w 432756"/>
              <a:gd name="connsiteY3" fmla="*/ 142204 h 251670"/>
              <a:gd name="connsiteX4" fmla="*/ 111178 w 432756"/>
              <a:gd name="connsiteY4" fmla="*/ 0 h 251670"/>
              <a:gd name="connsiteX0" fmla="*/ 150282 w 471860"/>
              <a:gd name="connsiteY0" fmla="*/ 0 h 251670"/>
              <a:gd name="connsiteX1" fmla="*/ 471860 w 471860"/>
              <a:gd name="connsiteY1" fmla="*/ 0 h 251670"/>
              <a:gd name="connsiteX2" fmla="*/ 471860 w 471860"/>
              <a:gd name="connsiteY2" fmla="*/ 251670 h 251670"/>
              <a:gd name="connsiteX3" fmla="*/ 0 w 471860"/>
              <a:gd name="connsiteY3" fmla="*/ 142204 h 251670"/>
              <a:gd name="connsiteX4" fmla="*/ 150282 w 471860"/>
              <a:gd name="connsiteY4" fmla="*/ 0 h 25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60" h="251670">
                <a:moveTo>
                  <a:pt x="150282" y="0"/>
                </a:moveTo>
                <a:lnTo>
                  <a:pt x="471860" y="0"/>
                </a:lnTo>
                <a:lnTo>
                  <a:pt x="471860" y="251670"/>
                </a:lnTo>
                <a:lnTo>
                  <a:pt x="0" y="142204"/>
                </a:lnTo>
                <a:lnTo>
                  <a:pt x="15028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57858-3CBE-4CC7-86A8-C8919165C9A5}"/>
              </a:ext>
            </a:extLst>
          </p:cNvPr>
          <p:cNvSpPr/>
          <p:nvPr/>
        </p:nvSpPr>
        <p:spPr>
          <a:xfrm>
            <a:off x="10905689" y="526108"/>
            <a:ext cx="486561" cy="306078"/>
          </a:xfrm>
          <a:custGeom>
            <a:avLst/>
            <a:gdLst>
              <a:gd name="connsiteX0" fmla="*/ 0 w 327170"/>
              <a:gd name="connsiteY0" fmla="*/ 0 h 260059"/>
              <a:gd name="connsiteX1" fmla="*/ 327170 w 327170"/>
              <a:gd name="connsiteY1" fmla="*/ 0 h 260059"/>
              <a:gd name="connsiteX2" fmla="*/ 327170 w 327170"/>
              <a:gd name="connsiteY2" fmla="*/ 260059 h 260059"/>
              <a:gd name="connsiteX3" fmla="*/ 0 w 327170"/>
              <a:gd name="connsiteY3" fmla="*/ 260059 h 260059"/>
              <a:gd name="connsiteX4" fmla="*/ 0 w 327170"/>
              <a:gd name="connsiteY4" fmla="*/ 0 h 260059"/>
              <a:gd name="connsiteX0" fmla="*/ 0 w 461394"/>
              <a:gd name="connsiteY0" fmla="*/ 0 h 260059"/>
              <a:gd name="connsiteX1" fmla="*/ 461394 w 461394"/>
              <a:gd name="connsiteY1" fmla="*/ 92279 h 260059"/>
              <a:gd name="connsiteX2" fmla="*/ 327170 w 461394"/>
              <a:gd name="connsiteY2" fmla="*/ 260059 h 260059"/>
              <a:gd name="connsiteX3" fmla="*/ 0 w 461394"/>
              <a:gd name="connsiteY3" fmla="*/ 260059 h 260059"/>
              <a:gd name="connsiteX4" fmla="*/ 0 w 461394"/>
              <a:gd name="connsiteY4" fmla="*/ 0 h 260059"/>
              <a:gd name="connsiteX0" fmla="*/ 0 w 461394"/>
              <a:gd name="connsiteY0" fmla="*/ 0 h 260059"/>
              <a:gd name="connsiteX1" fmla="*/ 461394 w 461394"/>
              <a:gd name="connsiteY1" fmla="*/ 100668 h 260059"/>
              <a:gd name="connsiteX2" fmla="*/ 327170 w 461394"/>
              <a:gd name="connsiteY2" fmla="*/ 260059 h 260059"/>
              <a:gd name="connsiteX3" fmla="*/ 0 w 461394"/>
              <a:gd name="connsiteY3" fmla="*/ 260059 h 260059"/>
              <a:gd name="connsiteX4" fmla="*/ 0 w 461394"/>
              <a:gd name="connsiteY4" fmla="*/ 0 h 260059"/>
              <a:gd name="connsiteX0" fmla="*/ 0 w 486561"/>
              <a:gd name="connsiteY0" fmla="*/ 0 h 260059"/>
              <a:gd name="connsiteX1" fmla="*/ 486561 w 486561"/>
              <a:gd name="connsiteY1" fmla="*/ 100668 h 260059"/>
              <a:gd name="connsiteX2" fmla="*/ 327170 w 486561"/>
              <a:gd name="connsiteY2" fmla="*/ 260059 h 260059"/>
              <a:gd name="connsiteX3" fmla="*/ 0 w 486561"/>
              <a:gd name="connsiteY3" fmla="*/ 260059 h 260059"/>
              <a:gd name="connsiteX4" fmla="*/ 0 w 486561"/>
              <a:gd name="connsiteY4" fmla="*/ 0 h 26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561" h="260059">
                <a:moveTo>
                  <a:pt x="0" y="0"/>
                </a:moveTo>
                <a:lnTo>
                  <a:pt x="486561" y="100668"/>
                </a:lnTo>
                <a:lnTo>
                  <a:pt x="327170" y="260059"/>
                </a:lnTo>
                <a:lnTo>
                  <a:pt x="0" y="26005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D71658-8CC2-4410-829C-59C1D9172FCF}"/>
              </a:ext>
            </a:extLst>
          </p:cNvPr>
          <p:cNvSpPr txBox="1"/>
          <p:nvPr/>
        </p:nvSpPr>
        <p:spPr>
          <a:xfrm>
            <a:off x="2132204" y="58410"/>
            <a:ext cx="84309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Appendix: Vendor Portal Screenshots</a:t>
            </a:r>
          </a:p>
          <a:p>
            <a:pPr algn="ctr"/>
            <a:r>
              <a:rPr lang="en-IN" sz="1400" b="1" dirty="0">
                <a:solidFill>
                  <a:schemeClr val="bg1"/>
                </a:solidFill>
                <a:latin typeface="Dubai Medium" panose="020B0603030403030204" pitchFamily="34" charset="-78"/>
                <a:cs typeface="Dubai" panose="020B0503030403030204" pitchFamily="34" charset="-78"/>
              </a:rPr>
              <a:t>Manage Dispatch</a:t>
            </a:r>
            <a:endParaRPr lang="en-IN" sz="1400" dirty="0">
              <a:solidFill>
                <a:schemeClr val="bg1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DA93C3-E5C3-406A-AC6E-60F25D32A2B1}"/>
              </a:ext>
            </a:extLst>
          </p:cNvPr>
          <p:cNvSpPr txBox="1"/>
          <p:nvPr/>
        </p:nvSpPr>
        <p:spPr>
          <a:xfrm>
            <a:off x="804176" y="6584692"/>
            <a:ext cx="76102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>
                <a:solidFill>
                  <a:schemeClr val="bg1"/>
                </a:solidFill>
              </a:rPr>
              <a:t>Copyright AIRDIT Software. All rights reserved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8BA634-8809-404F-873E-64B4E60490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87" y="157579"/>
            <a:ext cx="2156778" cy="56800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E2F2A6C-79B5-4797-884D-787DCC6CCB8F}"/>
              </a:ext>
            </a:extLst>
          </p:cNvPr>
          <p:cNvSpPr/>
          <p:nvPr/>
        </p:nvSpPr>
        <p:spPr>
          <a:xfrm>
            <a:off x="0" y="6655777"/>
            <a:ext cx="12192000" cy="202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A93C3-E5C3-406A-AC6E-60F25D32A2B1}"/>
              </a:ext>
            </a:extLst>
          </p:cNvPr>
          <p:cNvSpPr txBox="1"/>
          <p:nvPr/>
        </p:nvSpPr>
        <p:spPr>
          <a:xfrm>
            <a:off x="270776" y="6626083"/>
            <a:ext cx="76102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>
                <a:solidFill>
                  <a:schemeClr val="bg1"/>
                </a:solidFill>
              </a:rPr>
              <a:t>Copyright AIRDIT Software. All rights reserved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76" y="920510"/>
            <a:ext cx="11875281" cy="57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93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2CE15D-193D-489C-BA6E-8AB773721107}"/>
              </a:ext>
            </a:extLst>
          </p:cNvPr>
          <p:cNvSpPr/>
          <p:nvPr/>
        </p:nvSpPr>
        <p:spPr>
          <a:xfrm>
            <a:off x="0" y="0"/>
            <a:ext cx="12192000" cy="8321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394930-568D-4F33-8DB3-4F9A07D1FE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" t="24921" r="2229" b="21403"/>
          <a:stretch/>
        </p:blipFill>
        <p:spPr>
          <a:xfrm>
            <a:off x="10908485" y="123436"/>
            <a:ext cx="1191237" cy="7003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54BE64-1A86-4321-96B0-E9AE2422D13B}"/>
              </a:ext>
            </a:extLst>
          </p:cNvPr>
          <p:cNvSpPr/>
          <p:nvPr/>
        </p:nvSpPr>
        <p:spPr>
          <a:xfrm>
            <a:off x="11593585" y="115048"/>
            <a:ext cx="506137" cy="268361"/>
          </a:xfrm>
          <a:custGeom>
            <a:avLst/>
            <a:gdLst>
              <a:gd name="connsiteX0" fmla="*/ 0 w 321578"/>
              <a:gd name="connsiteY0" fmla="*/ 0 h 184558"/>
              <a:gd name="connsiteX1" fmla="*/ 321578 w 321578"/>
              <a:gd name="connsiteY1" fmla="*/ 0 h 184558"/>
              <a:gd name="connsiteX2" fmla="*/ 321578 w 321578"/>
              <a:gd name="connsiteY2" fmla="*/ 184558 h 184558"/>
              <a:gd name="connsiteX3" fmla="*/ 0 w 321578"/>
              <a:gd name="connsiteY3" fmla="*/ 184558 h 184558"/>
              <a:gd name="connsiteX4" fmla="*/ 0 w 321578"/>
              <a:gd name="connsiteY4" fmla="*/ 0 h 184558"/>
              <a:gd name="connsiteX0" fmla="*/ 0 w 321578"/>
              <a:gd name="connsiteY0" fmla="*/ 0 h 251670"/>
              <a:gd name="connsiteX1" fmla="*/ 321578 w 321578"/>
              <a:gd name="connsiteY1" fmla="*/ 0 h 251670"/>
              <a:gd name="connsiteX2" fmla="*/ 321578 w 321578"/>
              <a:gd name="connsiteY2" fmla="*/ 251670 h 251670"/>
              <a:gd name="connsiteX3" fmla="*/ 0 w 321578"/>
              <a:gd name="connsiteY3" fmla="*/ 184558 h 251670"/>
              <a:gd name="connsiteX4" fmla="*/ 0 w 321578"/>
              <a:gd name="connsiteY4" fmla="*/ 0 h 251670"/>
              <a:gd name="connsiteX0" fmla="*/ 134224 w 455802"/>
              <a:gd name="connsiteY0" fmla="*/ 0 h 251670"/>
              <a:gd name="connsiteX1" fmla="*/ 455802 w 455802"/>
              <a:gd name="connsiteY1" fmla="*/ 0 h 251670"/>
              <a:gd name="connsiteX2" fmla="*/ 455802 w 455802"/>
              <a:gd name="connsiteY2" fmla="*/ 251670 h 251670"/>
              <a:gd name="connsiteX3" fmla="*/ 0 w 455802"/>
              <a:gd name="connsiteY3" fmla="*/ 125835 h 251670"/>
              <a:gd name="connsiteX4" fmla="*/ 134224 w 455802"/>
              <a:gd name="connsiteY4" fmla="*/ 0 h 251670"/>
              <a:gd name="connsiteX0" fmla="*/ 111178 w 432756"/>
              <a:gd name="connsiteY0" fmla="*/ 0 h 251670"/>
              <a:gd name="connsiteX1" fmla="*/ 432756 w 432756"/>
              <a:gd name="connsiteY1" fmla="*/ 0 h 251670"/>
              <a:gd name="connsiteX2" fmla="*/ 432756 w 432756"/>
              <a:gd name="connsiteY2" fmla="*/ 251670 h 251670"/>
              <a:gd name="connsiteX3" fmla="*/ 0 w 432756"/>
              <a:gd name="connsiteY3" fmla="*/ 142204 h 251670"/>
              <a:gd name="connsiteX4" fmla="*/ 111178 w 432756"/>
              <a:gd name="connsiteY4" fmla="*/ 0 h 251670"/>
              <a:gd name="connsiteX0" fmla="*/ 150282 w 471860"/>
              <a:gd name="connsiteY0" fmla="*/ 0 h 251670"/>
              <a:gd name="connsiteX1" fmla="*/ 471860 w 471860"/>
              <a:gd name="connsiteY1" fmla="*/ 0 h 251670"/>
              <a:gd name="connsiteX2" fmla="*/ 471860 w 471860"/>
              <a:gd name="connsiteY2" fmla="*/ 251670 h 251670"/>
              <a:gd name="connsiteX3" fmla="*/ 0 w 471860"/>
              <a:gd name="connsiteY3" fmla="*/ 142204 h 251670"/>
              <a:gd name="connsiteX4" fmla="*/ 150282 w 471860"/>
              <a:gd name="connsiteY4" fmla="*/ 0 h 25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60" h="251670">
                <a:moveTo>
                  <a:pt x="150282" y="0"/>
                </a:moveTo>
                <a:lnTo>
                  <a:pt x="471860" y="0"/>
                </a:lnTo>
                <a:lnTo>
                  <a:pt x="471860" y="251670"/>
                </a:lnTo>
                <a:lnTo>
                  <a:pt x="0" y="142204"/>
                </a:lnTo>
                <a:lnTo>
                  <a:pt x="15028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57858-3CBE-4CC7-86A8-C8919165C9A5}"/>
              </a:ext>
            </a:extLst>
          </p:cNvPr>
          <p:cNvSpPr/>
          <p:nvPr/>
        </p:nvSpPr>
        <p:spPr>
          <a:xfrm>
            <a:off x="10905689" y="526108"/>
            <a:ext cx="486561" cy="306078"/>
          </a:xfrm>
          <a:custGeom>
            <a:avLst/>
            <a:gdLst>
              <a:gd name="connsiteX0" fmla="*/ 0 w 327170"/>
              <a:gd name="connsiteY0" fmla="*/ 0 h 260059"/>
              <a:gd name="connsiteX1" fmla="*/ 327170 w 327170"/>
              <a:gd name="connsiteY1" fmla="*/ 0 h 260059"/>
              <a:gd name="connsiteX2" fmla="*/ 327170 w 327170"/>
              <a:gd name="connsiteY2" fmla="*/ 260059 h 260059"/>
              <a:gd name="connsiteX3" fmla="*/ 0 w 327170"/>
              <a:gd name="connsiteY3" fmla="*/ 260059 h 260059"/>
              <a:gd name="connsiteX4" fmla="*/ 0 w 327170"/>
              <a:gd name="connsiteY4" fmla="*/ 0 h 260059"/>
              <a:gd name="connsiteX0" fmla="*/ 0 w 461394"/>
              <a:gd name="connsiteY0" fmla="*/ 0 h 260059"/>
              <a:gd name="connsiteX1" fmla="*/ 461394 w 461394"/>
              <a:gd name="connsiteY1" fmla="*/ 92279 h 260059"/>
              <a:gd name="connsiteX2" fmla="*/ 327170 w 461394"/>
              <a:gd name="connsiteY2" fmla="*/ 260059 h 260059"/>
              <a:gd name="connsiteX3" fmla="*/ 0 w 461394"/>
              <a:gd name="connsiteY3" fmla="*/ 260059 h 260059"/>
              <a:gd name="connsiteX4" fmla="*/ 0 w 461394"/>
              <a:gd name="connsiteY4" fmla="*/ 0 h 260059"/>
              <a:gd name="connsiteX0" fmla="*/ 0 w 461394"/>
              <a:gd name="connsiteY0" fmla="*/ 0 h 260059"/>
              <a:gd name="connsiteX1" fmla="*/ 461394 w 461394"/>
              <a:gd name="connsiteY1" fmla="*/ 100668 h 260059"/>
              <a:gd name="connsiteX2" fmla="*/ 327170 w 461394"/>
              <a:gd name="connsiteY2" fmla="*/ 260059 h 260059"/>
              <a:gd name="connsiteX3" fmla="*/ 0 w 461394"/>
              <a:gd name="connsiteY3" fmla="*/ 260059 h 260059"/>
              <a:gd name="connsiteX4" fmla="*/ 0 w 461394"/>
              <a:gd name="connsiteY4" fmla="*/ 0 h 260059"/>
              <a:gd name="connsiteX0" fmla="*/ 0 w 486561"/>
              <a:gd name="connsiteY0" fmla="*/ 0 h 260059"/>
              <a:gd name="connsiteX1" fmla="*/ 486561 w 486561"/>
              <a:gd name="connsiteY1" fmla="*/ 100668 h 260059"/>
              <a:gd name="connsiteX2" fmla="*/ 327170 w 486561"/>
              <a:gd name="connsiteY2" fmla="*/ 260059 h 260059"/>
              <a:gd name="connsiteX3" fmla="*/ 0 w 486561"/>
              <a:gd name="connsiteY3" fmla="*/ 260059 h 260059"/>
              <a:gd name="connsiteX4" fmla="*/ 0 w 486561"/>
              <a:gd name="connsiteY4" fmla="*/ 0 h 26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561" h="260059">
                <a:moveTo>
                  <a:pt x="0" y="0"/>
                </a:moveTo>
                <a:lnTo>
                  <a:pt x="486561" y="100668"/>
                </a:lnTo>
                <a:lnTo>
                  <a:pt x="327170" y="260059"/>
                </a:lnTo>
                <a:lnTo>
                  <a:pt x="0" y="26005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D71658-8CC2-4410-829C-59C1D9172FCF}"/>
              </a:ext>
            </a:extLst>
          </p:cNvPr>
          <p:cNvSpPr txBox="1"/>
          <p:nvPr/>
        </p:nvSpPr>
        <p:spPr>
          <a:xfrm>
            <a:off x="2132204" y="58410"/>
            <a:ext cx="84309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Appendix: Vendor Portal Screenshots</a:t>
            </a:r>
          </a:p>
          <a:p>
            <a:pPr algn="ctr"/>
            <a:r>
              <a:rPr lang="en-IN" sz="1400" b="1" dirty="0">
                <a:solidFill>
                  <a:schemeClr val="bg1"/>
                </a:solidFill>
                <a:latin typeface="Dubai Medium" panose="020B0603030403030204" pitchFamily="34" charset="-78"/>
                <a:cs typeface="Dubai" panose="020B0503030403030204" pitchFamily="34" charset="-78"/>
              </a:rPr>
              <a:t>Rating: Delivery &amp; Service / Overall Rating</a:t>
            </a:r>
            <a:endParaRPr lang="en-IN" sz="1400" dirty="0">
              <a:solidFill>
                <a:schemeClr val="bg1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DA93C3-E5C3-406A-AC6E-60F25D32A2B1}"/>
              </a:ext>
            </a:extLst>
          </p:cNvPr>
          <p:cNvSpPr txBox="1"/>
          <p:nvPr/>
        </p:nvSpPr>
        <p:spPr>
          <a:xfrm>
            <a:off x="804176" y="6584692"/>
            <a:ext cx="76102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>
                <a:solidFill>
                  <a:schemeClr val="bg1"/>
                </a:solidFill>
              </a:rPr>
              <a:t>Copyright AIRDIT Software. All rights reserved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8BA634-8809-404F-873E-64B4E60490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87" y="157579"/>
            <a:ext cx="2156778" cy="56800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E2F2A6C-79B5-4797-884D-787DCC6CCB8F}"/>
              </a:ext>
            </a:extLst>
          </p:cNvPr>
          <p:cNvSpPr/>
          <p:nvPr/>
        </p:nvSpPr>
        <p:spPr>
          <a:xfrm>
            <a:off x="0" y="6655777"/>
            <a:ext cx="12192000" cy="202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A93C3-E5C3-406A-AC6E-60F25D32A2B1}"/>
              </a:ext>
            </a:extLst>
          </p:cNvPr>
          <p:cNvSpPr txBox="1"/>
          <p:nvPr/>
        </p:nvSpPr>
        <p:spPr>
          <a:xfrm>
            <a:off x="270776" y="6626083"/>
            <a:ext cx="76102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>
                <a:solidFill>
                  <a:schemeClr val="bg1"/>
                </a:solidFill>
              </a:rPr>
              <a:t>Copyright AIRDIT Software. All rights reserved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2186"/>
            <a:ext cx="10058400" cy="5174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123" y="1806687"/>
            <a:ext cx="9362491" cy="483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59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2CE15D-193D-489C-BA6E-8AB773721107}"/>
              </a:ext>
            </a:extLst>
          </p:cNvPr>
          <p:cNvSpPr/>
          <p:nvPr/>
        </p:nvSpPr>
        <p:spPr>
          <a:xfrm>
            <a:off x="0" y="1"/>
            <a:ext cx="12192000" cy="7941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394930-568D-4F33-8DB3-4F9A07D1FE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" t="24921" r="2229" b="21403"/>
          <a:stretch/>
        </p:blipFill>
        <p:spPr>
          <a:xfrm>
            <a:off x="10908485" y="53100"/>
            <a:ext cx="1191237" cy="7003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54BE64-1A86-4321-96B0-E9AE2422D13B}"/>
              </a:ext>
            </a:extLst>
          </p:cNvPr>
          <p:cNvSpPr/>
          <p:nvPr/>
        </p:nvSpPr>
        <p:spPr>
          <a:xfrm>
            <a:off x="11593585" y="35920"/>
            <a:ext cx="506137" cy="268361"/>
          </a:xfrm>
          <a:custGeom>
            <a:avLst/>
            <a:gdLst>
              <a:gd name="connsiteX0" fmla="*/ 0 w 321578"/>
              <a:gd name="connsiteY0" fmla="*/ 0 h 184558"/>
              <a:gd name="connsiteX1" fmla="*/ 321578 w 321578"/>
              <a:gd name="connsiteY1" fmla="*/ 0 h 184558"/>
              <a:gd name="connsiteX2" fmla="*/ 321578 w 321578"/>
              <a:gd name="connsiteY2" fmla="*/ 184558 h 184558"/>
              <a:gd name="connsiteX3" fmla="*/ 0 w 321578"/>
              <a:gd name="connsiteY3" fmla="*/ 184558 h 184558"/>
              <a:gd name="connsiteX4" fmla="*/ 0 w 321578"/>
              <a:gd name="connsiteY4" fmla="*/ 0 h 184558"/>
              <a:gd name="connsiteX0" fmla="*/ 0 w 321578"/>
              <a:gd name="connsiteY0" fmla="*/ 0 h 251670"/>
              <a:gd name="connsiteX1" fmla="*/ 321578 w 321578"/>
              <a:gd name="connsiteY1" fmla="*/ 0 h 251670"/>
              <a:gd name="connsiteX2" fmla="*/ 321578 w 321578"/>
              <a:gd name="connsiteY2" fmla="*/ 251670 h 251670"/>
              <a:gd name="connsiteX3" fmla="*/ 0 w 321578"/>
              <a:gd name="connsiteY3" fmla="*/ 184558 h 251670"/>
              <a:gd name="connsiteX4" fmla="*/ 0 w 321578"/>
              <a:gd name="connsiteY4" fmla="*/ 0 h 251670"/>
              <a:gd name="connsiteX0" fmla="*/ 134224 w 455802"/>
              <a:gd name="connsiteY0" fmla="*/ 0 h 251670"/>
              <a:gd name="connsiteX1" fmla="*/ 455802 w 455802"/>
              <a:gd name="connsiteY1" fmla="*/ 0 h 251670"/>
              <a:gd name="connsiteX2" fmla="*/ 455802 w 455802"/>
              <a:gd name="connsiteY2" fmla="*/ 251670 h 251670"/>
              <a:gd name="connsiteX3" fmla="*/ 0 w 455802"/>
              <a:gd name="connsiteY3" fmla="*/ 125835 h 251670"/>
              <a:gd name="connsiteX4" fmla="*/ 134224 w 455802"/>
              <a:gd name="connsiteY4" fmla="*/ 0 h 251670"/>
              <a:gd name="connsiteX0" fmla="*/ 111178 w 432756"/>
              <a:gd name="connsiteY0" fmla="*/ 0 h 251670"/>
              <a:gd name="connsiteX1" fmla="*/ 432756 w 432756"/>
              <a:gd name="connsiteY1" fmla="*/ 0 h 251670"/>
              <a:gd name="connsiteX2" fmla="*/ 432756 w 432756"/>
              <a:gd name="connsiteY2" fmla="*/ 251670 h 251670"/>
              <a:gd name="connsiteX3" fmla="*/ 0 w 432756"/>
              <a:gd name="connsiteY3" fmla="*/ 142204 h 251670"/>
              <a:gd name="connsiteX4" fmla="*/ 111178 w 432756"/>
              <a:gd name="connsiteY4" fmla="*/ 0 h 251670"/>
              <a:gd name="connsiteX0" fmla="*/ 150282 w 471860"/>
              <a:gd name="connsiteY0" fmla="*/ 0 h 251670"/>
              <a:gd name="connsiteX1" fmla="*/ 471860 w 471860"/>
              <a:gd name="connsiteY1" fmla="*/ 0 h 251670"/>
              <a:gd name="connsiteX2" fmla="*/ 471860 w 471860"/>
              <a:gd name="connsiteY2" fmla="*/ 251670 h 251670"/>
              <a:gd name="connsiteX3" fmla="*/ 0 w 471860"/>
              <a:gd name="connsiteY3" fmla="*/ 142204 h 251670"/>
              <a:gd name="connsiteX4" fmla="*/ 150282 w 471860"/>
              <a:gd name="connsiteY4" fmla="*/ 0 h 25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60" h="251670">
                <a:moveTo>
                  <a:pt x="150282" y="0"/>
                </a:moveTo>
                <a:lnTo>
                  <a:pt x="471860" y="0"/>
                </a:lnTo>
                <a:lnTo>
                  <a:pt x="471860" y="251670"/>
                </a:lnTo>
                <a:lnTo>
                  <a:pt x="0" y="142204"/>
                </a:lnTo>
                <a:lnTo>
                  <a:pt x="15028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57858-3CBE-4CC7-86A8-C8919165C9A5}"/>
              </a:ext>
            </a:extLst>
          </p:cNvPr>
          <p:cNvSpPr/>
          <p:nvPr/>
        </p:nvSpPr>
        <p:spPr>
          <a:xfrm>
            <a:off x="10905689" y="446980"/>
            <a:ext cx="486561" cy="306078"/>
          </a:xfrm>
          <a:custGeom>
            <a:avLst/>
            <a:gdLst>
              <a:gd name="connsiteX0" fmla="*/ 0 w 327170"/>
              <a:gd name="connsiteY0" fmla="*/ 0 h 260059"/>
              <a:gd name="connsiteX1" fmla="*/ 327170 w 327170"/>
              <a:gd name="connsiteY1" fmla="*/ 0 h 260059"/>
              <a:gd name="connsiteX2" fmla="*/ 327170 w 327170"/>
              <a:gd name="connsiteY2" fmla="*/ 260059 h 260059"/>
              <a:gd name="connsiteX3" fmla="*/ 0 w 327170"/>
              <a:gd name="connsiteY3" fmla="*/ 260059 h 260059"/>
              <a:gd name="connsiteX4" fmla="*/ 0 w 327170"/>
              <a:gd name="connsiteY4" fmla="*/ 0 h 260059"/>
              <a:gd name="connsiteX0" fmla="*/ 0 w 461394"/>
              <a:gd name="connsiteY0" fmla="*/ 0 h 260059"/>
              <a:gd name="connsiteX1" fmla="*/ 461394 w 461394"/>
              <a:gd name="connsiteY1" fmla="*/ 92279 h 260059"/>
              <a:gd name="connsiteX2" fmla="*/ 327170 w 461394"/>
              <a:gd name="connsiteY2" fmla="*/ 260059 h 260059"/>
              <a:gd name="connsiteX3" fmla="*/ 0 w 461394"/>
              <a:gd name="connsiteY3" fmla="*/ 260059 h 260059"/>
              <a:gd name="connsiteX4" fmla="*/ 0 w 461394"/>
              <a:gd name="connsiteY4" fmla="*/ 0 h 260059"/>
              <a:gd name="connsiteX0" fmla="*/ 0 w 461394"/>
              <a:gd name="connsiteY0" fmla="*/ 0 h 260059"/>
              <a:gd name="connsiteX1" fmla="*/ 461394 w 461394"/>
              <a:gd name="connsiteY1" fmla="*/ 100668 h 260059"/>
              <a:gd name="connsiteX2" fmla="*/ 327170 w 461394"/>
              <a:gd name="connsiteY2" fmla="*/ 260059 h 260059"/>
              <a:gd name="connsiteX3" fmla="*/ 0 w 461394"/>
              <a:gd name="connsiteY3" fmla="*/ 260059 h 260059"/>
              <a:gd name="connsiteX4" fmla="*/ 0 w 461394"/>
              <a:gd name="connsiteY4" fmla="*/ 0 h 260059"/>
              <a:gd name="connsiteX0" fmla="*/ 0 w 486561"/>
              <a:gd name="connsiteY0" fmla="*/ 0 h 260059"/>
              <a:gd name="connsiteX1" fmla="*/ 486561 w 486561"/>
              <a:gd name="connsiteY1" fmla="*/ 100668 h 260059"/>
              <a:gd name="connsiteX2" fmla="*/ 327170 w 486561"/>
              <a:gd name="connsiteY2" fmla="*/ 260059 h 260059"/>
              <a:gd name="connsiteX3" fmla="*/ 0 w 486561"/>
              <a:gd name="connsiteY3" fmla="*/ 260059 h 260059"/>
              <a:gd name="connsiteX4" fmla="*/ 0 w 486561"/>
              <a:gd name="connsiteY4" fmla="*/ 0 h 26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561" h="260059">
                <a:moveTo>
                  <a:pt x="0" y="0"/>
                </a:moveTo>
                <a:lnTo>
                  <a:pt x="486561" y="100668"/>
                </a:lnTo>
                <a:lnTo>
                  <a:pt x="327170" y="260059"/>
                </a:lnTo>
                <a:lnTo>
                  <a:pt x="0" y="26005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D71658-8CC2-4410-829C-59C1D9172FCF}"/>
              </a:ext>
            </a:extLst>
          </p:cNvPr>
          <p:cNvSpPr txBox="1"/>
          <p:nvPr/>
        </p:nvSpPr>
        <p:spPr>
          <a:xfrm>
            <a:off x="2132204" y="14394"/>
            <a:ext cx="84309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Appendix: Vendor Portal Screenshots</a:t>
            </a:r>
          </a:p>
          <a:p>
            <a:pPr algn="ctr"/>
            <a:r>
              <a:rPr lang="en-IN" sz="1400" b="1" dirty="0">
                <a:solidFill>
                  <a:schemeClr val="bg1"/>
                </a:solidFill>
                <a:latin typeface="Dubai Medium" panose="020B0603030403030204" pitchFamily="34" charset="-78"/>
                <a:cs typeface="Dubai" panose="020B0503030403030204" pitchFamily="34" charset="-78"/>
              </a:rPr>
              <a:t>Rating: Delivery &amp; Service / Overall Rating</a:t>
            </a:r>
            <a:endParaRPr lang="en-IN" sz="1400" dirty="0">
              <a:solidFill>
                <a:schemeClr val="bg1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DA93C3-E5C3-406A-AC6E-60F25D32A2B1}"/>
              </a:ext>
            </a:extLst>
          </p:cNvPr>
          <p:cNvSpPr txBox="1"/>
          <p:nvPr/>
        </p:nvSpPr>
        <p:spPr>
          <a:xfrm>
            <a:off x="804176" y="6584692"/>
            <a:ext cx="76102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>
                <a:solidFill>
                  <a:schemeClr val="bg1"/>
                </a:solidFill>
              </a:rPr>
              <a:t>Copyright AIRDIT Software. All rights reserved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8BA634-8809-404F-873E-64B4E60490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02" y="105128"/>
            <a:ext cx="2156778" cy="56800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E2F2A6C-79B5-4797-884D-787DCC6CCB8F}"/>
              </a:ext>
            </a:extLst>
          </p:cNvPr>
          <p:cNvSpPr/>
          <p:nvPr/>
        </p:nvSpPr>
        <p:spPr>
          <a:xfrm>
            <a:off x="0" y="6655777"/>
            <a:ext cx="12192000" cy="202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A93C3-E5C3-406A-AC6E-60F25D32A2B1}"/>
              </a:ext>
            </a:extLst>
          </p:cNvPr>
          <p:cNvSpPr txBox="1"/>
          <p:nvPr/>
        </p:nvSpPr>
        <p:spPr>
          <a:xfrm>
            <a:off x="270776" y="6626083"/>
            <a:ext cx="76102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>
                <a:solidFill>
                  <a:schemeClr val="bg1"/>
                </a:solidFill>
              </a:rPr>
              <a:t>Copyright AIRDIT Software. All rights reserved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105"/>
            <a:ext cx="10058400" cy="5172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289" y="2778369"/>
            <a:ext cx="8960711" cy="387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19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2CE15D-193D-489C-BA6E-8AB773721107}"/>
              </a:ext>
            </a:extLst>
          </p:cNvPr>
          <p:cNvSpPr/>
          <p:nvPr/>
        </p:nvSpPr>
        <p:spPr>
          <a:xfrm>
            <a:off x="0" y="1"/>
            <a:ext cx="12192000" cy="7941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394930-568D-4F33-8DB3-4F9A07D1FE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" t="24921" r="2229" b="21403"/>
          <a:stretch/>
        </p:blipFill>
        <p:spPr>
          <a:xfrm>
            <a:off x="10908485" y="53100"/>
            <a:ext cx="1191237" cy="7003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54BE64-1A86-4321-96B0-E9AE2422D13B}"/>
              </a:ext>
            </a:extLst>
          </p:cNvPr>
          <p:cNvSpPr/>
          <p:nvPr/>
        </p:nvSpPr>
        <p:spPr>
          <a:xfrm>
            <a:off x="11593585" y="35920"/>
            <a:ext cx="506137" cy="268361"/>
          </a:xfrm>
          <a:custGeom>
            <a:avLst/>
            <a:gdLst>
              <a:gd name="connsiteX0" fmla="*/ 0 w 321578"/>
              <a:gd name="connsiteY0" fmla="*/ 0 h 184558"/>
              <a:gd name="connsiteX1" fmla="*/ 321578 w 321578"/>
              <a:gd name="connsiteY1" fmla="*/ 0 h 184558"/>
              <a:gd name="connsiteX2" fmla="*/ 321578 w 321578"/>
              <a:gd name="connsiteY2" fmla="*/ 184558 h 184558"/>
              <a:gd name="connsiteX3" fmla="*/ 0 w 321578"/>
              <a:gd name="connsiteY3" fmla="*/ 184558 h 184558"/>
              <a:gd name="connsiteX4" fmla="*/ 0 w 321578"/>
              <a:gd name="connsiteY4" fmla="*/ 0 h 184558"/>
              <a:gd name="connsiteX0" fmla="*/ 0 w 321578"/>
              <a:gd name="connsiteY0" fmla="*/ 0 h 251670"/>
              <a:gd name="connsiteX1" fmla="*/ 321578 w 321578"/>
              <a:gd name="connsiteY1" fmla="*/ 0 h 251670"/>
              <a:gd name="connsiteX2" fmla="*/ 321578 w 321578"/>
              <a:gd name="connsiteY2" fmla="*/ 251670 h 251670"/>
              <a:gd name="connsiteX3" fmla="*/ 0 w 321578"/>
              <a:gd name="connsiteY3" fmla="*/ 184558 h 251670"/>
              <a:gd name="connsiteX4" fmla="*/ 0 w 321578"/>
              <a:gd name="connsiteY4" fmla="*/ 0 h 251670"/>
              <a:gd name="connsiteX0" fmla="*/ 134224 w 455802"/>
              <a:gd name="connsiteY0" fmla="*/ 0 h 251670"/>
              <a:gd name="connsiteX1" fmla="*/ 455802 w 455802"/>
              <a:gd name="connsiteY1" fmla="*/ 0 h 251670"/>
              <a:gd name="connsiteX2" fmla="*/ 455802 w 455802"/>
              <a:gd name="connsiteY2" fmla="*/ 251670 h 251670"/>
              <a:gd name="connsiteX3" fmla="*/ 0 w 455802"/>
              <a:gd name="connsiteY3" fmla="*/ 125835 h 251670"/>
              <a:gd name="connsiteX4" fmla="*/ 134224 w 455802"/>
              <a:gd name="connsiteY4" fmla="*/ 0 h 251670"/>
              <a:gd name="connsiteX0" fmla="*/ 111178 w 432756"/>
              <a:gd name="connsiteY0" fmla="*/ 0 h 251670"/>
              <a:gd name="connsiteX1" fmla="*/ 432756 w 432756"/>
              <a:gd name="connsiteY1" fmla="*/ 0 h 251670"/>
              <a:gd name="connsiteX2" fmla="*/ 432756 w 432756"/>
              <a:gd name="connsiteY2" fmla="*/ 251670 h 251670"/>
              <a:gd name="connsiteX3" fmla="*/ 0 w 432756"/>
              <a:gd name="connsiteY3" fmla="*/ 142204 h 251670"/>
              <a:gd name="connsiteX4" fmla="*/ 111178 w 432756"/>
              <a:gd name="connsiteY4" fmla="*/ 0 h 251670"/>
              <a:gd name="connsiteX0" fmla="*/ 150282 w 471860"/>
              <a:gd name="connsiteY0" fmla="*/ 0 h 251670"/>
              <a:gd name="connsiteX1" fmla="*/ 471860 w 471860"/>
              <a:gd name="connsiteY1" fmla="*/ 0 h 251670"/>
              <a:gd name="connsiteX2" fmla="*/ 471860 w 471860"/>
              <a:gd name="connsiteY2" fmla="*/ 251670 h 251670"/>
              <a:gd name="connsiteX3" fmla="*/ 0 w 471860"/>
              <a:gd name="connsiteY3" fmla="*/ 142204 h 251670"/>
              <a:gd name="connsiteX4" fmla="*/ 150282 w 471860"/>
              <a:gd name="connsiteY4" fmla="*/ 0 h 25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60" h="251670">
                <a:moveTo>
                  <a:pt x="150282" y="0"/>
                </a:moveTo>
                <a:lnTo>
                  <a:pt x="471860" y="0"/>
                </a:lnTo>
                <a:lnTo>
                  <a:pt x="471860" y="251670"/>
                </a:lnTo>
                <a:lnTo>
                  <a:pt x="0" y="142204"/>
                </a:lnTo>
                <a:lnTo>
                  <a:pt x="15028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57858-3CBE-4CC7-86A8-C8919165C9A5}"/>
              </a:ext>
            </a:extLst>
          </p:cNvPr>
          <p:cNvSpPr/>
          <p:nvPr/>
        </p:nvSpPr>
        <p:spPr>
          <a:xfrm>
            <a:off x="10905689" y="446980"/>
            <a:ext cx="486561" cy="306078"/>
          </a:xfrm>
          <a:custGeom>
            <a:avLst/>
            <a:gdLst>
              <a:gd name="connsiteX0" fmla="*/ 0 w 327170"/>
              <a:gd name="connsiteY0" fmla="*/ 0 h 260059"/>
              <a:gd name="connsiteX1" fmla="*/ 327170 w 327170"/>
              <a:gd name="connsiteY1" fmla="*/ 0 h 260059"/>
              <a:gd name="connsiteX2" fmla="*/ 327170 w 327170"/>
              <a:gd name="connsiteY2" fmla="*/ 260059 h 260059"/>
              <a:gd name="connsiteX3" fmla="*/ 0 w 327170"/>
              <a:gd name="connsiteY3" fmla="*/ 260059 h 260059"/>
              <a:gd name="connsiteX4" fmla="*/ 0 w 327170"/>
              <a:gd name="connsiteY4" fmla="*/ 0 h 260059"/>
              <a:gd name="connsiteX0" fmla="*/ 0 w 461394"/>
              <a:gd name="connsiteY0" fmla="*/ 0 h 260059"/>
              <a:gd name="connsiteX1" fmla="*/ 461394 w 461394"/>
              <a:gd name="connsiteY1" fmla="*/ 92279 h 260059"/>
              <a:gd name="connsiteX2" fmla="*/ 327170 w 461394"/>
              <a:gd name="connsiteY2" fmla="*/ 260059 h 260059"/>
              <a:gd name="connsiteX3" fmla="*/ 0 w 461394"/>
              <a:gd name="connsiteY3" fmla="*/ 260059 h 260059"/>
              <a:gd name="connsiteX4" fmla="*/ 0 w 461394"/>
              <a:gd name="connsiteY4" fmla="*/ 0 h 260059"/>
              <a:gd name="connsiteX0" fmla="*/ 0 w 461394"/>
              <a:gd name="connsiteY0" fmla="*/ 0 h 260059"/>
              <a:gd name="connsiteX1" fmla="*/ 461394 w 461394"/>
              <a:gd name="connsiteY1" fmla="*/ 100668 h 260059"/>
              <a:gd name="connsiteX2" fmla="*/ 327170 w 461394"/>
              <a:gd name="connsiteY2" fmla="*/ 260059 h 260059"/>
              <a:gd name="connsiteX3" fmla="*/ 0 w 461394"/>
              <a:gd name="connsiteY3" fmla="*/ 260059 h 260059"/>
              <a:gd name="connsiteX4" fmla="*/ 0 w 461394"/>
              <a:gd name="connsiteY4" fmla="*/ 0 h 260059"/>
              <a:gd name="connsiteX0" fmla="*/ 0 w 486561"/>
              <a:gd name="connsiteY0" fmla="*/ 0 h 260059"/>
              <a:gd name="connsiteX1" fmla="*/ 486561 w 486561"/>
              <a:gd name="connsiteY1" fmla="*/ 100668 h 260059"/>
              <a:gd name="connsiteX2" fmla="*/ 327170 w 486561"/>
              <a:gd name="connsiteY2" fmla="*/ 260059 h 260059"/>
              <a:gd name="connsiteX3" fmla="*/ 0 w 486561"/>
              <a:gd name="connsiteY3" fmla="*/ 260059 h 260059"/>
              <a:gd name="connsiteX4" fmla="*/ 0 w 486561"/>
              <a:gd name="connsiteY4" fmla="*/ 0 h 26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561" h="260059">
                <a:moveTo>
                  <a:pt x="0" y="0"/>
                </a:moveTo>
                <a:lnTo>
                  <a:pt x="486561" y="100668"/>
                </a:lnTo>
                <a:lnTo>
                  <a:pt x="327170" y="260059"/>
                </a:lnTo>
                <a:lnTo>
                  <a:pt x="0" y="26005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D71658-8CC2-4410-829C-59C1D9172FCF}"/>
              </a:ext>
            </a:extLst>
          </p:cNvPr>
          <p:cNvSpPr txBox="1"/>
          <p:nvPr/>
        </p:nvSpPr>
        <p:spPr>
          <a:xfrm>
            <a:off x="2132204" y="14394"/>
            <a:ext cx="84309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Appendix: Vendor Portal Screenshots</a:t>
            </a:r>
          </a:p>
          <a:p>
            <a:pPr algn="ctr"/>
            <a:r>
              <a:rPr lang="en-IN" sz="1400" b="1" dirty="0">
                <a:solidFill>
                  <a:schemeClr val="bg1"/>
                </a:solidFill>
                <a:latin typeface="Dubai Medium" panose="020B0603030403030204" pitchFamily="34" charset="-78"/>
                <a:cs typeface="Dubai" panose="020B0503030403030204" pitchFamily="34" charset="-78"/>
              </a:rPr>
              <a:t>Quality Information Management</a:t>
            </a:r>
            <a:endParaRPr lang="en-IN" sz="1400" dirty="0">
              <a:solidFill>
                <a:schemeClr val="bg1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DA93C3-E5C3-406A-AC6E-60F25D32A2B1}"/>
              </a:ext>
            </a:extLst>
          </p:cNvPr>
          <p:cNvSpPr txBox="1"/>
          <p:nvPr/>
        </p:nvSpPr>
        <p:spPr>
          <a:xfrm>
            <a:off x="804176" y="6584692"/>
            <a:ext cx="76102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>
                <a:solidFill>
                  <a:schemeClr val="bg1"/>
                </a:solidFill>
              </a:rPr>
              <a:t>Copyright AIRDIT Software. All rights reserved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8BA634-8809-404F-873E-64B4E60490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02" y="105128"/>
            <a:ext cx="2156778" cy="56800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E2F2A6C-79B5-4797-884D-787DCC6CCB8F}"/>
              </a:ext>
            </a:extLst>
          </p:cNvPr>
          <p:cNvSpPr/>
          <p:nvPr/>
        </p:nvSpPr>
        <p:spPr>
          <a:xfrm>
            <a:off x="0" y="6655777"/>
            <a:ext cx="12192000" cy="202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A93C3-E5C3-406A-AC6E-60F25D32A2B1}"/>
              </a:ext>
            </a:extLst>
          </p:cNvPr>
          <p:cNvSpPr txBox="1"/>
          <p:nvPr/>
        </p:nvSpPr>
        <p:spPr>
          <a:xfrm>
            <a:off x="270776" y="6626083"/>
            <a:ext cx="76102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>
                <a:solidFill>
                  <a:schemeClr val="bg1"/>
                </a:solidFill>
              </a:rPr>
              <a:t>Copyright AIRDIT Software. All rights reserved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" y="1380392"/>
            <a:ext cx="12146672" cy="488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35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2CE15D-193D-489C-BA6E-8AB773721107}"/>
              </a:ext>
            </a:extLst>
          </p:cNvPr>
          <p:cNvSpPr/>
          <p:nvPr/>
        </p:nvSpPr>
        <p:spPr>
          <a:xfrm>
            <a:off x="0" y="1"/>
            <a:ext cx="12192000" cy="7941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394930-568D-4F33-8DB3-4F9A07D1FE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" t="24921" r="2229" b="21403"/>
          <a:stretch/>
        </p:blipFill>
        <p:spPr>
          <a:xfrm>
            <a:off x="10908485" y="53100"/>
            <a:ext cx="1191237" cy="7003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54BE64-1A86-4321-96B0-E9AE2422D13B}"/>
              </a:ext>
            </a:extLst>
          </p:cNvPr>
          <p:cNvSpPr/>
          <p:nvPr/>
        </p:nvSpPr>
        <p:spPr>
          <a:xfrm>
            <a:off x="11593585" y="35920"/>
            <a:ext cx="506137" cy="268361"/>
          </a:xfrm>
          <a:custGeom>
            <a:avLst/>
            <a:gdLst>
              <a:gd name="connsiteX0" fmla="*/ 0 w 321578"/>
              <a:gd name="connsiteY0" fmla="*/ 0 h 184558"/>
              <a:gd name="connsiteX1" fmla="*/ 321578 w 321578"/>
              <a:gd name="connsiteY1" fmla="*/ 0 h 184558"/>
              <a:gd name="connsiteX2" fmla="*/ 321578 w 321578"/>
              <a:gd name="connsiteY2" fmla="*/ 184558 h 184558"/>
              <a:gd name="connsiteX3" fmla="*/ 0 w 321578"/>
              <a:gd name="connsiteY3" fmla="*/ 184558 h 184558"/>
              <a:gd name="connsiteX4" fmla="*/ 0 w 321578"/>
              <a:gd name="connsiteY4" fmla="*/ 0 h 184558"/>
              <a:gd name="connsiteX0" fmla="*/ 0 w 321578"/>
              <a:gd name="connsiteY0" fmla="*/ 0 h 251670"/>
              <a:gd name="connsiteX1" fmla="*/ 321578 w 321578"/>
              <a:gd name="connsiteY1" fmla="*/ 0 h 251670"/>
              <a:gd name="connsiteX2" fmla="*/ 321578 w 321578"/>
              <a:gd name="connsiteY2" fmla="*/ 251670 h 251670"/>
              <a:gd name="connsiteX3" fmla="*/ 0 w 321578"/>
              <a:gd name="connsiteY3" fmla="*/ 184558 h 251670"/>
              <a:gd name="connsiteX4" fmla="*/ 0 w 321578"/>
              <a:gd name="connsiteY4" fmla="*/ 0 h 251670"/>
              <a:gd name="connsiteX0" fmla="*/ 134224 w 455802"/>
              <a:gd name="connsiteY0" fmla="*/ 0 h 251670"/>
              <a:gd name="connsiteX1" fmla="*/ 455802 w 455802"/>
              <a:gd name="connsiteY1" fmla="*/ 0 h 251670"/>
              <a:gd name="connsiteX2" fmla="*/ 455802 w 455802"/>
              <a:gd name="connsiteY2" fmla="*/ 251670 h 251670"/>
              <a:gd name="connsiteX3" fmla="*/ 0 w 455802"/>
              <a:gd name="connsiteY3" fmla="*/ 125835 h 251670"/>
              <a:gd name="connsiteX4" fmla="*/ 134224 w 455802"/>
              <a:gd name="connsiteY4" fmla="*/ 0 h 251670"/>
              <a:gd name="connsiteX0" fmla="*/ 111178 w 432756"/>
              <a:gd name="connsiteY0" fmla="*/ 0 h 251670"/>
              <a:gd name="connsiteX1" fmla="*/ 432756 w 432756"/>
              <a:gd name="connsiteY1" fmla="*/ 0 h 251670"/>
              <a:gd name="connsiteX2" fmla="*/ 432756 w 432756"/>
              <a:gd name="connsiteY2" fmla="*/ 251670 h 251670"/>
              <a:gd name="connsiteX3" fmla="*/ 0 w 432756"/>
              <a:gd name="connsiteY3" fmla="*/ 142204 h 251670"/>
              <a:gd name="connsiteX4" fmla="*/ 111178 w 432756"/>
              <a:gd name="connsiteY4" fmla="*/ 0 h 251670"/>
              <a:gd name="connsiteX0" fmla="*/ 150282 w 471860"/>
              <a:gd name="connsiteY0" fmla="*/ 0 h 251670"/>
              <a:gd name="connsiteX1" fmla="*/ 471860 w 471860"/>
              <a:gd name="connsiteY1" fmla="*/ 0 h 251670"/>
              <a:gd name="connsiteX2" fmla="*/ 471860 w 471860"/>
              <a:gd name="connsiteY2" fmla="*/ 251670 h 251670"/>
              <a:gd name="connsiteX3" fmla="*/ 0 w 471860"/>
              <a:gd name="connsiteY3" fmla="*/ 142204 h 251670"/>
              <a:gd name="connsiteX4" fmla="*/ 150282 w 471860"/>
              <a:gd name="connsiteY4" fmla="*/ 0 h 25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60" h="251670">
                <a:moveTo>
                  <a:pt x="150282" y="0"/>
                </a:moveTo>
                <a:lnTo>
                  <a:pt x="471860" y="0"/>
                </a:lnTo>
                <a:lnTo>
                  <a:pt x="471860" y="251670"/>
                </a:lnTo>
                <a:lnTo>
                  <a:pt x="0" y="142204"/>
                </a:lnTo>
                <a:lnTo>
                  <a:pt x="15028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57858-3CBE-4CC7-86A8-C8919165C9A5}"/>
              </a:ext>
            </a:extLst>
          </p:cNvPr>
          <p:cNvSpPr/>
          <p:nvPr/>
        </p:nvSpPr>
        <p:spPr>
          <a:xfrm>
            <a:off x="10905689" y="446980"/>
            <a:ext cx="486561" cy="306078"/>
          </a:xfrm>
          <a:custGeom>
            <a:avLst/>
            <a:gdLst>
              <a:gd name="connsiteX0" fmla="*/ 0 w 327170"/>
              <a:gd name="connsiteY0" fmla="*/ 0 h 260059"/>
              <a:gd name="connsiteX1" fmla="*/ 327170 w 327170"/>
              <a:gd name="connsiteY1" fmla="*/ 0 h 260059"/>
              <a:gd name="connsiteX2" fmla="*/ 327170 w 327170"/>
              <a:gd name="connsiteY2" fmla="*/ 260059 h 260059"/>
              <a:gd name="connsiteX3" fmla="*/ 0 w 327170"/>
              <a:gd name="connsiteY3" fmla="*/ 260059 h 260059"/>
              <a:gd name="connsiteX4" fmla="*/ 0 w 327170"/>
              <a:gd name="connsiteY4" fmla="*/ 0 h 260059"/>
              <a:gd name="connsiteX0" fmla="*/ 0 w 461394"/>
              <a:gd name="connsiteY0" fmla="*/ 0 h 260059"/>
              <a:gd name="connsiteX1" fmla="*/ 461394 w 461394"/>
              <a:gd name="connsiteY1" fmla="*/ 92279 h 260059"/>
              <a:gd name="connsiteX2" fmla="*/ 327170 w 461394"/>
              <a:gd name="connsiteY2" fmla="*/ 260059 h 260059"/>
              <a:gd name="connsiteX3" fmla="*/ 0 w 461394"/>
              <a:gd name="connsiteY3" fmla="*/ 260059 h 260059"/>
              <a:gd name="connsiteX4" fmla="*/ 0 w 461394"/>
              <a:gd name="connsiteY4" fmla="*/ 0 h 260059"/>
              <a:gd name="connsiteX0" fmla="*/ 0 w 461394"/>
              <a:gd name="connsiteY0" fmla="*/ 0 h 260059"/>
              <a:gd name="connsiteX1" fmla="*/ 461394 w 461394"/>
              <a:gd name="connsiteY1" fmla="*/ 100668 h 260059"/>
              <a:gd name="connsiteX2" fmla="*/ 327170 w 461394"/>
              <a:gd name="connsiteY2" fmla="*/ 260059 h 260059"/>
              <a:gd name="connsiteX3" fmla="*/ 0 w 461394"/>
              <a:gd name="connsiteY3" fmla="*/ 260059 h 260059"/>
              <a:gd name="connsiteX4" fmla="*/ 0 w 461394"/>
              <a:gd name="connsiteY4" fmla="*/ 0 h 260059"/>
              <a:gd name="connsiteX0" fmla="*/ 0 w 486561"/>
              <a:gd name="connsiteY0" fmla="*/ 0 h 260059"/>
              <a:gd name="connsiteX1" fmla="*/ 486561 w 486561"/>
              <a:gd name="connsiteY1" fmla="*/ 100668 h 260059"/>
              <a:gd name="connsiteX2" fmla="*/ 327170 w 486561"/>
              <a:gd name="connsiteY2" fmla="*/ 260059 h 260059"/>
              <a:gd name="connsiteX3" fmla="*/ 0 w 486561"/>
              <a:gd name="connsiteY3" fmla="*/ 260059 h 260059"/>
              <a:gd name="connsiteX4" fmla="*/ 0 w 486561"/>
              <a:gd name="connsiteY4" fmla="*/ 0 h 26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561" h="260059">
                <a:moveTo>
                  <a:pt x="0" y="0"/>
                </a:moveTo>
                <a:lnTo>
                  <a:pt x="486561" y="100668"/>
                </a:lnTo>
                <a:lnTo>
                  <a:pt x="327170" y="260059"/>
                </a:lnTo>
                <a:lnTo>
                  <a:pt x="0" y="26005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D71658-8CC2-4410-829C-59C1D9172FCF}"/>
              </a:ext>
            </a:extLst>
          </p:cNvPr>
          <p:cNvSpPr txBox="1"/>
          <p:nvPr/>
        </p:nvSpPr>
        <p:spPr>
          <a:xfrm>
            <a:off x="2132204" y="14394"/>
            <a:ext cx="84309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Appendix: Vendor Portal Screenshots</a:t>
            </a:r>
          </a:p>
          <a:p>
            <a:pPr algn="ctr"/>
            <a:r>
              <a:rPr lang="en-IN" sz="1400" b="1" dirty="0">
                <a:solidFill>
                  <a:schemeClr val="bg1"/>
                </a:solidFill>
                <a:latin typeface="Dubai Medium" panose="020B0603030403030204" pitchFamily="34" charset="-78"/>
                <a:cs typeface="Dubai" panose="020B0503030403030204" pitchFamily="34" charset="-78"/>
              </a:rPr>
              <a:t>Raw Material Specifications</a:t>
            </a:r>
            <a:endParaRPr lang="en-IN" sz="1400" dirty="0">
              <a:solidFill>
                <a:schemeClr val="bg1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DA93C3-E5C3-406A-AC6E-60F25D32A2B1}"/>
              </a:ext>
            </a:extLst>
          </p:cNvPr>
          <p:cNvSpPr txBox="1"/>
          <p:nvPr/>
        </p:nvSpPr>
        <p:spPr>
          <a:xfrm>
            <a:off x="804176" y="6584692"/>
            <a:ext cx="76102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>
                <a:solidFill>
                  <a:schemeClr val="bg1"/>
                </a:solidFill>
              </a:rPr>
              <a:t>Copyright AIRDIT Software. All rights reserved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8BA634-8809-404F-873E-64B4E60490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02" y="105128"/>
            <a:ext cx="2156778" cy="56800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E2F2A6C-79B5-4797-884D-787DCC6CCB8F}"/>
              </a:ext>
            </a:extLst>
          </p:cNvPr>
          <p:cNvSpPr/>
          <p:nvPr/>
        </p:nvSpPr>
        <p:spPr>
          <a:xfrm>
            <a:off x="0" y="6655777"/>
            <a:ext cx="12192000" cy="202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A93C3-E5C3-406A-AC6E-60F25D32A2B1}"/>
              </a:ext>
            </a:extLst>
          </p:cNvPr>
          <p:cNvSpPr txBox="1"/>
          <p:nvPr/>
        </p:nvSpPr>
        <p:spPr>
          <a:xfrm>
            <a:off x="270776" y="6626083"/>
            <a:ext cx="76102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>
                <a:solidFill>
                  <a:schemeClr val="bg1"/>
                </a:solidFill>
              </a:rPr>
              <a:t>Copyright AIRDIT Software. All rights reserved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8108" y="806157"/>
            <a:ext cx="12113892" cy="5819926"/>
            <a:chOff x="78108" y="806157"/>
            <a:chExt cx="12113892" cy="581992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9925" y="806157"/>
              <a:ext cx="7872075" cy="518750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08" y="2379398"/>
              <a:ext cx="7995630" cy="42466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2225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2CE15D-193D-489C-BA6E-8AB773721107}"/>
              </a:ext>
            </a:extLst>
          </p:cNvPr>
          <p:cNvSpPr/>
          <p:nvPr/>
        </p:nvSpPr>
        <p:spPr>
          <a:xfrm>
            <a:off x="0" y="1"/>
            <a:ext cx="12192000" cy="7941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394930-568D-4F33-8DB3-4F9A07D1FE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" t="24921" r="2229" b="21403"/>
          <a:stretch/>
        </p:blipFill>
        <p:spPr>
          <a:xfrm>
            <a:off x="10908485" y="53100"/>
            <a:ext cx="1191237" cy="7003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54BE64-1A86-4321-96B0-E9AE2422D13B}"/>
              </a:ext>
            </a:extLst>
          </p:cNvPr>
          <p:cNvSpPr/>
          <p:nvPr/>
        </p:nvSpPr>
        <p:spPr>
          <a:xfrm>
            <a:off x="11593585" y="35920"/>
            <a:ext cx="506137" cy="268361"/>
          </a:xfrm>
          <a:custGeom>
            <a:avLst/>
            <a:gdLst>
              <a:gd name="connsiteX0" fmla="*/ 0 w 321578"/>
              <a:gd name="connsiteY0" fmla="*/ 0 h 184558"/>
              <a:gd name="connsiteX1" fmla="*/ 321578 w 321578"/>
              <a:gd name="connsiteY1" fmla="*/ 0 h 184558"/>
              <a:gd name="connsiteX2" fmla="*/ 321578 w 321578"/>
              <a:gd name="connsiteY2" fmla="*/ 184558 h 184558"/>
              <a:gd name="connsiteX3" fmla="*/ 0 w 321578"/>
              <a:gd name="connsiteY3" fmla="*/ 184558 h 184558"/>
              <a:gd name="connsiteX4" fmla="*/ 0 w 321578"/>
              <a:gd name="connsiteY4" fmla="*/ 0 h 184558"/>
              <a:gd name="connsiteX0" fmla="*/ 0 w 321578"/>
              <a:gd name="connsiteY0" fmla="*/ 0 h 251670"/>
              <a:gd name="connsiteX1" fmla="*/ 321578 w 321578"/>
              <a:gd name="connsiteY1" fmla="*/ 0 h 251670"/>
              <a:gd name="connsiteX2" fmla="*/ 321578 w 321578"/>
              <a:gd name="connsiteY2" fmla="*/ 251670 h 251670"/>
              <a:gd name="connsiteX3" fmla="*/ 0 w 321578"/>
              <a:gd name="connsiteY3" fmla="*/ 184558 h 251670"/>
              <a:gd name="connsiteX4" fmla="*/ 0 w 321578"/>
              <a:gd name="connsiteY4" fmla="*/ 0 h 251670"/>
              <a:gd name="connsiteX0" fmla="*/ 134224 w 455802"/>
              <a:gd name="connsiteY0" fmla="*/ 0 h 251670"/>
              <a:gd name="connsiteX1" fmla="*/ 455802 w 455802"/>
              <a:gd name="connsiteY1" fmla="*/ 0 h 251670"/>
              <a:gd name="connsiteX2" fmla="*/ 455802 w 455802"/>
              <a:gd name="connsiteY2" fmla="*/ 251670 h 251670"/>
              <a:gd name="connsiteX3" fmla="*/ 0 w 455802"/>
              <a:gd name="connsiteY3" fmla="*/ 125835 h 251670"/>
              <a:gd name="connsiteX4" fmla="*/ 134224 w 455802"/>
              <a:gd name="connsiteY4" fmla="*/ 0 h 251670"/>
              <a:gd name="connsiteX0" fmla="*/ 111178 w 432756"/>
              <a:gd name="connsiteY0" fmla="*/ 0 h 251670"/>
              <a:gd name="connsiteX1" fmla="*/ 432756 w 432756"/>
              <a:gd name="connsiteY1" fmla="*/ 0 h 251670"/>
              <a:gd name="connsiteX2" fmla="*/ 432756 w 432756"/>
              <a:gd name="connsiteY2" fmla="*/ 251670 h 251670"/>
              <a:gd name="connsiteX3" fmla="*/ 0 w 432756"/>
              <a:gd name="connsiteY3" fmla="*/ 142204 h 251670"/>
              <a:gd name="connsiteX4" fmla="*/ 111178 w 432756"/>
              <a:gd name="connsiteY4" fmla="*/ 0 h 251670"/>
              <a:gd name="connsiteX0" fmla="*/ 150282 w 471860"/>
              <a:gd name="connsiteY0" fmla="*/ 0 h 251670"/>
              <a:gd name="connsiteX1" fmla="*/ 471860 w 471860"/>
              <a:gd name="connsiteY1" fmla="*/ 0 h 251670"/>
              <a:gd name="connsiteX2" fmla="*/ 471860 w 471860"/>
              <a:gd name="connsiteY2" fmla="*/ 251670 h 251670"/>
              <a:gd name="connsiteX3" fmla="*/ 0 w 471860"/>
              <a:gd name="connsiteY3" fmla="*/ 142204 h 251670"/>
              <a:gd name="connsiteX4" fmla="*/ 150282 w 471860"/>
              <a:gd name="connsiteY4" fmla="*/ 0 h 25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60" h="251670">
                <a:moveTo>
                  <a:pt x="150282" y="0"/>
                </a:moveTo>
                <a:lnTo>
                  <a:pt x="471860" y="0"/>
                </a:lnTo>
                <a:lnTo>
                  <a:pt x="471860" y="251670"/>
                </a:lnTo>
                <a:lnTo>
                  <a:pt x="0" y="142204"/>
                </a:lnTo>
                <a:lnTo>
                  <a:pt x="15028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57858-3CBE-4CC7-86A8-C8919165C9A5}"/>
              </a:ext>
            </a:extLst>
          </p:cNvPr>
          <p:cNvSpPr/>
          <p:nvPr/>
        </p:nvSpPr>
        <p:spPr>
          <a:xfrm>
            <a:off x="10905689" y="446980"/>
            <a:ext cx="486561" cy="306078"/>
          </a:xfrm>
          <a:custGeom>
            <a:avLst/>
            <a:gdLst>
              <a:gd name="connsiteX0" fmla="*/ 0 w 327170"/>
              <a:gd name="connsiteY0" fmla="*/ 0 h 260059"/>
              <a:gd name="connsiteX1" fmla="*/ 327170 w 327170"/>
              <a:gd name="connsiteY1" fmla="*/ 0 h 260059"/>
              <a:gd name="connsiteX2" fmla="*/ 327170 w 327170"/>
              <a:gd name="connsiteY2" fmla="*/ 260059 h 260059"/>
              <a:gd name="connsiteX3" fmla="*/ 0 w 327170"/>
              <a:gd name="connsiteY3" fmla="*/ 260059 h 260059"/>
              <a:gd name="connsiteX4" fmla="*/ 0 w 327170"/>
              <a:gd name="connsiteY4" fmla="*/ 0 h 260059"/>
              <a:gd name="connsiteX0" fmla="*/ 0 w 461394"/>
              <a:gd name="connsiteY0" fmla="*/ 0 h 260059"/>
              <a:gd name="connsiteX1" fmla="*/ 461394 w 461394"/>
              <a:gd name="connsiteY1" fmla="*/ 92279 h 260059"/>
              <a:gd name="connsiteX2" fmla="*/ 327170 w 461394"/>
              <a:gd name="connsiteY2" fmla="*/ 260059 h 260059"/>
              <a:gd name="connsiteX3" fmla="*/ 0 w 461394"/>
              <a:gd name="connsiteY3" fmla="*/ 260059 h 260059"/>
              <a:gd name="connsiteX4" fmla="*/ 0 w 461394"/>
              <a:gd name="connsiteY4" fmla="*/ 0 h 260059"/>
              <a:gd name="connsiteX0" fmla="*/ 0 w 461394"/>
              <a:gd name="connsiteY0" fmla="*/ 0 h 260059"/>
              <a:gd name="connsiteX1" fmla="*/ 461394 w 461394"/>
              <a:gd name="connsiteY1" fmla="*/ 100668 h 260059"/>
              <a:gd name="connsiteX2" fmla="*/ 327170 w 461394"/>
              <a:gd name="connsiteY2" fmla="*/ 260059 h 260059"/>
              <a:gd name="connsiteX3" fmla="*/ 0 w 461394"/>
              <a:gd name="connsiteY3" fmla="*/ 260059 h 260059"/>
              <a:gd name="connsiteX4" fmla="*/ 0 w 461394"/>
              <a:gd name="connsiteY4" fmla="*/ 0 h 260059"/>
              <a:gd name="connsiteX0" fmla="*/ 0 w 486561"/>
              <a:gd name="connsiteY0" fmla="*/ 0 h 260059"/>
              <a:gd name="connsiteX1" fmla="*/ 486561 w 486561"/>
              <a:gd name="connsiteY1" fmla="*/ 100668 h 260059"/>
              <a:gd name="connsiteX2" fmla="*/ 327170 w 486561"/>
              <a:gd name="connsiteY2" fmla="*/ 260059 h 260059"/>
              <a:gd name="connsiteX3" fmla="*/ 0 w 486561"/>
              <a:gd name="connsiteY3" fmla="*/ 260059 h 260059"/>
              <a:gd name="connsiteX4" fmla="*/ 0 w 486561"/>
              <a:gd name="connsiteY4" fmla="*/ 0 h 26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561" h="260059">
                <a:moveTo>
                  <a:pt x="0" y="0"/>
                </a:moveTo>
                <a:lnTo>
                  <a:pt x="486561" y="100668"/>
                </a:lnTo>
                <a:lnTo>
                  <a:pt x="327170" y="260059"/>
                </a:lnTo>
                <a:lnTo>
                  <a:pt x="0" y="26005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D71658-8CC2-4410-829C-59C1D9172FCF}"/>
              </a:ext>
            </a:extLst>
          </p:cNvPr>
          <p:cNvSpPr txBox="1"/>
          <p:nvPr/>
        </p:nvSpPr>
        <p:spPr>
          <a:xfrm>
            <a:off x="2132204" y="14394"/>
            <a:ext cx="84309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Appendix: Vendor Portal Screenshots</a:t>
            </a:r>
          </a:p>
          <a:p>
            <a:pPr algn="ctr"/>
            <a:r>
              <a:rPr lang="en-IN" sz="1400" b="1" dirty="0">
                <a:solidFill>
                  <a:schemeClr val="bg1"/>
                </a:solidFill>
                <a:latin typeface="Dubai Medium" panose="020B0603030403030204" pitchFamily="34" charset="-78"/>
                <a:cs typeface="Dubai" panose="020B0503030403030204" pitchFamily="34" charset="-78"/>
              </a:rPr>
              <a:t>MOM</a:t>
            </a:r>
            <a:endParaRPr lang="en-IN" sz="1400" dirty="0">
              <a:solidFill>
                <a:schemeClr val="bg1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DA93C3-E5C3-406A-AC6E-60F25D32A2B1}"/>
              </a:ext>
            </a:extLst>
          </p:cNvPr>
          <p:cNvSpPr txBox="1"/>
          <p:nvPr/>
        </p:nvSpPr>
        <p:spPr>
          <a:xfrm>
            <a:off x="804176" y="6584692"/>
            <a:ext cx="76102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>
                <a:solidFill>
                  <a:schemeClr val="bg1"/>
                </a:solidFill>
              </a:rPr>
              <a:t>Copyright AIRDIT Software. All rights reserved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8BA634-8809-404F-873E-64B4E60490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02" y="105128"/>
            <a:ext cx="2156778" cy="56800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E2F2A6C-79B5-4797-884D-787DCC6CCB8F}"/>
              </a:ext>
            </a:extLst>
          </p:cNvPr>
          <p:cNvSpPr/>
          <p:nvPr/>
        </p:nvSpPr>
        <p:spPr>
          <a:xfrm>
            <a:off x="0" y="6655777"/>
            <a:ext cx="12192000" cy="2022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A93C3-E5C3-406A-AC6E-60F25D32A2B1}"/>
              </a:ext>
            </a:extLst>
          </p:cNvPr>
          <p:cNvSpPr txBox="1"/>
          <p:nvPr/>
        </p:nvSpPr>
        <p:spPr>
          <a:xfrm>
            <a:off x="270776" y="6626083"/>
            <a:ext cx="76102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>
                <a:solidFill>
                  <a:schemeClr val="bg1"/>
                </a:solidFill>
              </a:rPr>
              <a:t>Copyright AIRDIT Software. All rights reserved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2" y="908983"/>
            <a:ext cx="11527243" cy="49855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42" y="3653316"/>
            <a:ext cx="5068366" cy="295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31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2CE15D-193D-489C-BA6E-8AB773721107}"/>
              </a:ext>
            </a:extLst>
          </p:cNvPr>
          <p:cNvSpPr/>
          <p:nvPr/>
        </p:nvSpPr>
        <p:spPr>
          <a:xfrm>
            <a:off x="0" y="0"/>
            <a:ext cx="12192000" cy="1040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394930-568D-4F33-8DB3-4F9A07D1FE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" t="24921" r="2229" b="21403"/>
          <a:stretch/>
        </p:blipFill>
        <p:spPr>
          <a:xfrm>
            <a:off x="10908485" y="123436"/>
            <a:ext cx="1191237" cy="7003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54BE64-1A86-4321-96B0-E9AE2422D13B}"/>
              </a:ext>
            </a:extLst>
          </p:cNvPr>
          <p:cNvSpPr/>
          <p:nvPr/>
        </p:nvSpPr>
        <p:spPr>
          <a:xfrm>
            <a:off x="11593585" y="115048"/>
            <a:ext cx="506137" cy="268361"/>
          </a:xfrm>
          <a:custGeom>
            <a:avLst/>
            <a:gdLst>
              <a:gd name="connsiteX0" fmla="*/ 0 w 321578"/>
              <a:gd name="connsiteY0" fmla="*/ 0 h 184558"/>
              <a:gd name="connsiteX1" fmla="*/ 321578 w 321578"/>
              <a:gd name="connsiteY1" fmla="*/ 0 h 184558"/>
              <a:gd name="connsiteX2" fmla="*/ 321578 w 321578"/>
              <a:gd name="connsiteY2" fmla="*/ 184558 h 184558"/>
              <a:gd name="connsiteX3" fmla="*/ 0 w 321578"/>
              <a:gd name="connsiteY3" fmla="*/ 184558 h 184558"/>
              <a:gd name="connsiteX4" fmla="*/ 0 w 321578"/>
              <a:gd name="connsiteY4" fmla="*/ 0 h 184558"/>
              <a:gd name="connsiteX0" fmla="*/ 0 w 321578"/>
              <a:gd name="connsiteY0" fmla="*/ 0 h 251670"/>
              <a:gd name="connsiteX1" fmla="*/ 321578 w 321578"/>
              <a:gd name="connsiteY1" fmla="*/ 0 h 251670"/>
              <a:gd name="connsiteX2" fmla="*/ 321578 w 321578"/>
              <a:gd name="connsiteY2" fmla="*/ 251670 h 251670"/>
              <a:gd name="connsiteX3" fmla="*/ 0 w 321578"/>
              <a:gd name="connsiteY3" fmla="*/ 184558 h 251670"/>
              <a:gd name="connsiteX4" fmla="*/ 0 w 321578"/>
              <a:gd name="connsiteY4" fmla="*/ 0 h 251670"/>
              <a:gd name="connsiteX0" fmla="*/ 134224 w 455802"/>
              <a:gd name="connsiteY0" fmla="*/ 0 h 251670"/>
              <a:gd name="connsiteX1" fmla="*/ 455802 w 455802"/>
              <a:gd name="connsiteY1" fmla="*/ 0 h 251670"/>
              <a:gd name="connsiteX2" fmla="*/ 455802 w 455802"/>
              <a:gd name="connsiteY2" fmla="*/ 251670 h 251670"/>
              <a:gd name="connsiteX3" fmla="*/ 0 w 455802"/>
              <a:gd name="connsiteY3" fmla="*/ 125835 h 251670"/>
              <a:gd name="connsiteX4" fmla="*/ 134224 w 455802"/>
              <a:gd name="connsiteY4" fmla="*/ 0 h 251670"/>
              <a:gd name="connsiteX0" fmla="*/ 111178 w 432756"/>
              <a:gd name="connsiteY0" fmla="*/ 0 h 251670"/>
              <a:gd name="connsiteX1" fmla="*/ 432756 w 432756"/>
              <a:gd name="connsiteY1" fmla="*/ 0 h 251670"/>
              <a:gd name="connsiteX2" fmla="*/ 432756 w 432756"/>
              <a:gd name="connsiteY2" fmla="*/ 251670 h 251670"/>
              <a:gd name="connsiteX3" fmla="*/ 0 w 432756"/>
              <a:gd name="connsiteY3" fmla="*/ 142204 h 251670"/>
              <a:gd name="connsiteX4" fmla="*/ 111178 w 432756"/>
              <a:gd name="connsiteY4" fmla="*/ 0 h 251670"/>
              <a:gd name="connsiteX0" fmla="*/ 150282 w 471860"/>
              <a:gd name="connsiteY0" fmla="*/ 0 h 251670"/>
              <a:gd name="connsiteX1" fmla="*/ 471860 w 471860"/>
              <a:gd name="connsiteY1" fmla="*/ 0 h 251670"/>
              <a:gd name="connsiteX2" fmla="*/ 471860 w 471860"/>
              <a:gd name="connsiteY2" fmla="*/ 251670 h 251670"/>
              <a:gd name="connsiteX3" fmla="*/ 0 w 471860"/>
              <a:gd name="connsiteY3" fmla="*/ 142204 h 251670"/>
              <a:gd name="connsiteX4" fmla="*/ 150282 w 471860"/>
              <a:gd name="connsiteY4" fmla="*/ 0 h 25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60" h="251670">
                <a:moveTo>
                  <a:pt x="150282" y="0"/>
                </a:moveTo>
                <a:lnTo>
                  <a:pt x="471860" y="0"/>
                </a:lnTo>
                <a:lnTo>
                  <a:pt x="471860" y="251670"/>
                </a:lnTo>
                <a:lnTo>
                  <a:pt x="0" y="142204"/>
                </a:lnTo>
                <a:lnTo>
                  <a:pt x="15028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57858-3CBE-4CC7-86A8-C8919165C9A5}"/>
              </a:ext>
            </a:extLst>
          </p:cNvPr>
          <p:cNvSpPr/>
          <p:nvPr/>
        </p:nvSpPr>
        <p:spPr>
          <a:xfrm>
            <a:off x="10905689" y="526108"/>
            <a:ext cx="486561" cy="306078"/>
          </a:xfrm>
          <a:custGeom>
            <a:avLst/>
            <a:gdLst>
              <a:gd name="connsiteX0" fmla="*/ 0 w 327170"/>
              <a:gd name="connsiteY0" fmla="*/ 0 h 260059"/>
              <a:gd name="connsiteX1" fmla="*/ 327170 w 327170"/>
              <a:gd name="connsiteY1" fmla="*/ 0 h 260059"/>
              <a:gd name="connsiteX2" fmla="*/ 327170 w 327170"/>
              <a:gd name="connsiteY2" fmla="*/ 260059 h 260059"/>
              <a:gd name="connsiteX3" fmla="*/ 0 w 327170"/>
              <a:gd name="connsiteY3" fmla="*/ 260059 h 260059"/>
              <a:gd name="connsiteX4" fmla="*/ 0 w 327170"/>
              <a:gd name="connsiteY4" fmla="*/ 0 h 260059"/>
              <a:gd name="connsiteX0" fmla="*/ 0 w 461394"/>
              <a:gd name="connsiteY0" fmla="*/ 0 h 260059"/>
              <a:gd name="connsiteX1" fmla="*/ 461394 w 461394"/>
              <a:gd name="connsiteY1" fmla="*/ 92279 h 260059"/>
              <a:gd name="connsiteX2" fmla="*/ 327170 w 461394"/>
              <a:gd name="connsiteY2" fmla="*/ 260059 h 260059"/>
              <a:gd name="connsiteX3" fmla="*/ 0 w 461394"/>
              <a:gd name="connsiteY3" fmla="*/ 260059 h 260059"/>
              <a:gd name="connsiteX4" fmla="*/ 0 w 461394"/>
              <a:gd name="connsiteY4" fmla="*/ 0 h 260059"/>
              <a:gd name="connsiteX0" fmla="*/ 0 w 461394"/>
              <a:gd name="connsiteY0" fmla="*/ 0 h 260059"/>
              <a:gd name="connsiteX1" fmla="*/ 461394 w 461394"/>
              <a:gd name="connsiteY1" fmla="*/ 100668 h 260059"/>
              <a:gd name="connsiteX2" fmla="*/ 327170 w 461394"/>
              <a:gd name="connsiteY2" fmla="*/ 260059 h 260059"/>
              <a:gd name="connsiteX3" fmla="*/ 0 w 461394"/>
              <a:gd name="connsiteY3" fmla="*/ 260059 h 260059"/>
              <a:gd name="connsiteX4" fmla="*/ 0 w 461394"/>
              <a:gd name="connsiteY4" fmla="*/ 0 h 260059"/>
              <a:gd name="connsiteX0" fmla="*/ 0 w 486561"/>
              <a:gd name="connsiteY0" fmla="*/ 0 h 260059"/>
              <a:gd name="connsiteX1" fmla="*/ 486561 w 486561"/>
              <a:gd name="connsiteY1" fmla="*/ 100668 h 260059"/>
              <a:gd name="connsiteX2" fmla="*/ 327170 w 486561"/>
              <a:gd name="connsiteY2" fmla="*/ 260059 h 260059"/>
              <a:gd name="connsiteX3" fmla="*/ 0 w 486561"/>
              <a:gd name="connsiteY3" fmla="*/ 260059 h 260059"/>
              <a:gd name="connsiteX4" fmla="*/ 0 w 486561"/>
              <a:gd name="connsiteY4" fmla="*/ 0 h 26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561" h="260059">
                <a:moveTo>
                  <a:pt x="0" y="0"/>
                </a:moveTo>
                <a:lnTo>
                  <a:pt x="486561" y="100668"/>
                </a:lnTo>
                <a:lnTo>
                  <a:pt x="327170" y="260059"/>
                </a:lnTo>
                <a:lnTo>
                  <a:pt x="0" y="26005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D71658-8CC2-4410-829C-59C1D9172FCF}"/>
              </a:ext>
            </a:extLst>
          </p:cNvPr>
          <p:cNvSpPr txBox="1"/>
          <p:nvPr/>
        </p:nvSpPr>
        <p:spPr>
          <a:xfrm>
            <a:off x="2156778" y="162457"/>
            <a:ext cx="84309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Appendix: Vendor Portal Screenshots</a:t>
            </a:r>
          </a:p>
          <a:p>
            <a:pPr algn="ctr"/>
            <a:r>
              <a:rPr lang="en-IN" sz="1400" b="1" dirty="0">
                <a:solidFill>
                  <a:schemeClr val="bg1"/>
                </a:solidFill>
                <a:latin typeface="Dubai Medium" panose="020B0603030403030204" pitchFamily="34" charset="-78"/>
                <a:cs typeface="Dubai" panose="020B0503030403030204" pitchFamily="34" charset="-78"/>
              </a:rPr>
              <a:t>Map Based Reports</a:t>
            </a:r>
            <a:endParaRPr lang="en-IN" sz="1400" dirty="0">
              <a:solidFill>
                <a:schemeClr val="bg1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2F2A6C-79B5-4797-884D-787DCC6CCB8F}"/>
              </a:ext>
            </a:extLst>
          </p:cNvPr>
          <p:cNvSpPr/>
          <p:nvPr/>
        </p:nvSpPr>
        <p:spPr>
          <a:xfrm>
            <a:off x="0" y="6551802"/>
            <a:ext cx="12192000" cy="3061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DA93C3-E5C3-406A-AC6E-60F25D32A2B1}"/>
              </a:ext>
            </a:extLst>
          </p:cNvPr>
          <p:cNvSpPr txBox="1"/>
          <p:nvPr/>
        </p:nvSpPr>
        <p:spPr>
          <a:xfrm>
            <a:off x="804176" y="6584692"/>
            <a:ext cx="76102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>
                <a:solidFill>
                  <a:schemeClr val="bg1"/>
                </a:solidFill>
              </a:rPr>
              <a:t>Copyright AIRDIT Software. All rights reserved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8BA634-8809-404F-873E-64B4E60490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87" y="340977"/>
            <a:ext cx="2156778" cy="56800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FACBF13-DF7B-4879-A80B-3F3091BE41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508" y="2663466"/>
            <a:ext cx="340287" cy="41344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C75B107-85C3-4295-B1C1-15EB389D2A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886" y="3415129"/>
            <a:ext cx="340287" cy="38112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8423B7A-243D-4998-A554-3896D7A319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099" y="4112257"/>
            <a:ext cx="340287" cy="372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0348" y="1123949"/>
            <a:ext cx="8396654" cy="534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79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2CE15D-193D-489C-BA6E-8AB773721107}"/>
              </a:ext>
            </a:extLst>
          </p:cNvPr>
          <p:cNvSpPr/>
          <p:nvPr/>
        </p:nvSpPr>
        <p:spPr>
          <a:xfrm>
            <a:off x="0" y="0"/>
            <a:ext cx="12192000" cy="1249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394930-568D-4F33-8DB3-4F9A07D1FE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" t="24921" r="2229" b="21403"/>
          <a:stretch/>
        </p:blipFill>
        <p:spPr>
          <a:xfrm>
            <a:off x="10908485" y="281696"/>
            <a:ext cx="1191237" cy="7003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54BE64-1A86-4321-96B0-E9AE2422D13B}"/>
              </a:ext>
            </a:extLst>
          </p:cNvPr>
          <p:cNvSpPr/>
          <p:nvPr/>
        </p:nvSpPr>
        <p:spPr>
          <a:xfrm>
            <a:off x="11593585" y="273308"/>
            <a:ext cx="506137" cy="268361"/>
          </a:xfrm>
          <a:custGeom>
            <a:avLst/>
            <a:gdLst>
              <a:gd name="connsiteX0" fmla="*/ 0 w 321578"/>
              <a:gd name="connsiteY0" fmla="*/ 0 h 184558"/>
              <a:gd name="connsiteX1" fmla="*/ 321578 w 321578"/>
              <a:gd name="connsiteY1" fmla="*/ 0 h 184558"/>
              <a:gd name="connsiteX2" fmla="*/ 321578 w 321578"/>
              <a:gd name="connsiteY2" fmla="*/ 184558 h 184558"/>
              <a:gd name="connsiteX3" fmla="*/ 0 w 321578"/>
              <a:gd name="connsiteY3" fmla="*/ 184558 h 184558"/>
              <a:gd name="connsiteX4" fmla="*/ 0 w 321578"/>
              <a:gd name="connsiteY4" fmla="*/ 0 h 184558"/>
              <a:gd name="connsiteX0" fmla="*/ 0 w 321578"/>
              <a:gd name="connsiteY0" fmla="*/ 0 h 251670"/>
              <a:gd name="connsiteX1" fmla="*/ 321578 w 321578"/>
              <a:gd name="connsiteY1" fmla="*/ 0 h 251670"/>
              <a:gd name="connsiteX2" fmla="*/ 321578 w 321578"/>
              <a:gd name="connsiteY2" fmla="*/ 251670 h 251670"/>
              <a:gd name="connsiteX3" fmla="*/ 0 w 321578"/>
              <a:gd name="connsiteY3" fmla="*/ 184558 h 251670"/>
              <a:gd name="connsiteX4" fmla="*/ 0 w 321578"/>
              <a:gd name="connsiteY4" fmla="*/ 0 h 251670"/>
              <a:gd name="connsiteX0" fmla="*/ 134224 w 455802"/>
              <a:gd name="connsiteY0" fmla="*/ 0 h 251670"/>
              <a:gd name="connsiteX1" fmla="*/ 455802 w 455802"/>
              <a:gd name="connsiteY1" fmla="*/ 0 h 251670"/>
              <a:gd name="connsiteX2" fmla="*/ 455802 w 455802"/>
              <a:gd name="connsiteY2" fmla="*/ 251670 h 251670"/>
              <a:gd name="connsiteX3" fmla="*/ 0 w 455802"/>
              <a:gd name="connsiteY3" fmla="*/ 125835 h 251670"/>
              <a:gd name="connsiteX4" fmla="*/ 134224 w 455802"/>
              <a:gd name="connsiteY4" fmla="*/ 0 h 251670"/>
              <a:gd name="connsiteX0" fmla="*/ 111178 w 432756"/>
              <a:gd name="connsiteY0" fmla="*/ 0 h 251670"/>
              <a:gd name="connsiteX1" fmla="*/ 432756 w 432756"/>
              <a:gd name="connsiteY1" fmla="*/ 0 h 251670"/>
              <a:gd name="connsiteX2" fmla="*/ 432756 w 432756"/>
              <a:gd name="connsiteY2" fmla="*/ 251670 h 251670"/>
              <a:gd name="connsiteX3" fmla="*/ 0 w 432756"/>
              <a:gd name="connsiteY3" fmla="*/ 142204 h 251670"/>
              <a:gd name="connsiteX4" fmla="*/ 111178 w 432756"/>
              <a:gd name="connsiteY4" fmla="*/ 0 h 251670"/>
              <a:gd name="connsiteX0" fmla="*/ 150282 w 471860"/>
              <a:gd name="connsiteY0" fmla="*/ 0 h 251670"/>
              <a:gd name="connsiteX1" fmla="*/ 471860 w 471860"/>
              <a:gd name="connsiteY1" fmla="*/ 0 h 251670"/>
              <a:gd name="connsiteX2" fmla="*/ 471860 w 471860"/>
              <a:gd name="connsiteY2" fmla="*/ 251670 h 251670"/>
              <a:gd name="connsiteX3" fmla="*/ 0 w 471860"/>
              <a:gd name="connsiteY3" fmla="*/ 142204 h 251670"/>
              <a:gd name="connsiteX4" fmla="*/ 150282 w 471860"/>
              <a:gd name="connsiteY4" fmla="*/ 0 h 25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60" h="251670">
                <a:moveTo>
                  <a:pt x="150282" y="0"/>
                </a:moveTo>
                <a:lnTo>
                  <a:pt x="471860" y="0"/>
                </a:lnTo>
                <a:lnTo>
                  <a:pt x="471860" y="251670"/>
                </a:lnTo>
                <a:lnTo>
                  <a:pt x="0" y="142204"/>
                </a:lnTo>
                <a:lnTo>
                  <a:pt x="15028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57858-3CBE-4CC7-86A8-C8919165C9A5}"/>
              </a:ext>
            </a:extLst>
          </p:cNvPr>
          <p:cNvSpPr/>
          <p:nvPr/>
        </p:nvSpPr>
        <p:spPr>
          <a:xfrm>
            <a:off x="10905689" y="684368"/>
            <a:ext cx="486561" cy="306078"/>
          </a:xfrm>
          <a:custGeom>
            <a:avLst/>
            <a:gdLst>
              <a:gd name="connsiteX0" fmla="*/ 0 w 327170"/>
              <a:gd name="connsiteY0" fmla="*/ 0 h 260059"/>
              <a:gd name="connsiteX1" fmla="*/ 327170 w 327170"/>
              <a:gd name="connsiteY1" fmla="*/ 0 h 260059"/>
              <a:gd name="connsiteX2" fmla="*/ 327170 w 327170"/>
              <a:gd name="connsiteY2" fmla="*/ 260059 h 260059"/>
              <a:gd name="connsiteX3" fmla="*/ 0 w 327170"/>
              <a:gd name="connsiteY3" fmla="*/ 260059 h 260059"/>
              <a:gd name="connsiteX4" fmla="*/ 0 w 327170"/>
              <a:gd name="connsiteY4" fmla="*/ 0 h 260059"/>
              <a:gd name="connsiteX0" fmla="*/ 0 w 461394"/>
              <a:gd name="connsiteY0" fmla="*/ 0 h 260059"/>
              <a:gd name="connsiteX1" fmla="*/ 461394 w 461394"/>
              <a:gd name="connsiteY1" fmla="*/ 92279 h 260059"/>
              <a:gd name="connsiteX2" fmla="*/ 327170 w 461394"/>
              <a:gd name="connsiteY2" fmla="*/ 260059 h 260059"/>
              <a:gd name="connsiteX3" fmla="*/ 0 w 461394"/>
              <a:gd name="connsiteY3" fmla="*/ 260059 h 260059"/>
              <a:gd name="connsiteX4" fmla="*/ 0 w 461394"/>
              <a:gd name="connsiteY4" fmla="*/ 0 h 260059"/>
              <a:gd name="connsiteX0" fmla="*/ 0 w 461394"/>
              <a:gd name="connsiteY0" fmla="*/ 0 h 260059"/>
              <a:gd name="connsiteX1" fmla="*/ 461394 w 461394"/>
              <a:gd name="connsiteY1" fmla="*/ 100668 h 260059"/>
              <a:gd name="connsiteX2" fmla="*/ 327170 w 461394"/>
              <a:gd name="connsiteY2" fmla="*/ 260059 h 260059"/>
              <a:gd name="connsiteX3" fmla="*/ 0 w 461394"/>
              <a:gd name="connsiteY3" fmla="*/ 260059 h 260059"/>
              <a:gd name="connsiteX4" fmla="*/ 0 w 461394"/>
              <a:gd name="connsiteY4" fmla="*/ 0 h 260059"/>
              <a:gd name="connsiteX0" fmla="*/ 0 w 486561"/>
              <a:gd name="connsiteY0" fmla="*/ 0 h 260059"/>
              <a:gd name="connsiteX1" fmla="*/ 486561 w 486561"/>
              <a:gd name="connsiteY1" fmla="*/ 100668 h 260059"/>
              <a:gd name="connsiteX2" fmla="*/ 327170 w 486561"/>
              <a:gd name="connsiteY2" fmla="*/ 260059 h 260059"/>
              <a:gd name="connsiteX3" fmla="*/ 0 w 486561"/>
              <a:gd name="connsiteY3" fmla="*/ 260059 h 260059"/>
              <a:gd name="connsiteX4" fmla="*/ 0 w 486561"/>
              <a:gd name="connsiteY4" fmla="*/ 0 h 26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561" h="260059">
                <a:moveTo>
                  <a:pt x="0" y="0"/>
                </a:moveTo>
                <a:lnTo>
                  <a:pt x="486561" y="100668"/>
                </a:lnTo>
                <a:lnTo>
                  <a:pt x="327170" y="260059"/>
                </a:lnTo>
                <a:lnTo>
                  <a:pt x="0" y="26005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D71658-8CC2-4410-829C-59C1D9172FCF}"/>
              </a:ext>
            </a:extLst>
          </p:cNvPr>
          <p:cNvSpPr txBox="1"/>
          <p:nvPr/>
        </p:nvSpPr>
        <p:spPr>
          <a:xfrm>
            <a:off x="2132204" y="370267"/>
            <a:ext cx="8430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Contact Us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2F2A6C-79B5-4797-884D-787DCC6CCB8F}"/>
              </a:ext>
            </a:extLst>
          </p:cNvPr>
          <p:cNvSpPr/>
          <p:nvPr/>
        </p:nvSpPr>
        <p:spPr>
          <a:xfrm>
            <a:off x="0" y="6551802"/>
            <a:ext cx="12192000" cy="3061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DA93C3-E5C3-406A-AC6E-60F25D32A2B1}"/>
              </a:ext>
            </a:extLst>
          </p:cNvPr>
          <p:cNvSpPr txBox="1"/>
          <p:nvPr/>
        </p:nvSpPr>
        <p:spPr>
          <a:xfrm>
            <a:off x="804176" y="6584692"/>
            <a:ext cx="76102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>
                <a:solidFill>
                  <a:schemeClr val="bg1"/>
                </a:solidFill>
              </a:rPr>
              <a:t>Copyright AIRDIT Software. All rights reserved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8BA634-8809-404F-873E-64B4E60490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87" y="340977"/>
            <a:ext cx="2156778" cy="5680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0DDA2F-E123-4323-9788-F704AA27E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18" y="1518082"/>
            <a:ext cx="7435461" cy="4692743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4B00460E-8A35-4F43-B9D2-E3FCFD9CF80C}"/>
              </a:ext>
            </a:extLst>
          </p:cNvPr>
          <p:cNvSpPr/>
          <p:nvPr/>
        </p:nvSpPr>
        <p:spPr>
          <a:xfrm>
            <a:off x="8201401" y="2161971"/>
            <a:ext cx="3976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dirty="0">
                <a:solidFill>
                  <a:srgbClr val="F20075"/>
                </a:solidFill>
                <a:latin typeface="Bahnschrift SemiBold" panose="020B0502040204020203" pitchFamily="34" charset="0"/>
              </a:rPr>
              <a:t>sales@airditsoftware.com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E978688-D793-46DF-A6BC-EA292C64019A}"/>
              </a:ext>
            </a:extLst>
          </p:cNvPr>
          <p:cNvSpPr/>
          <p:nvPr/>
        </p:nvSpPr>
        <p:spPr>
          <a:xfrm>
            <a:off x="8290176" y="3269202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2400" dirty="0">
                <a:solidFill>
                  <a:srgbClr val="F20075"/>
                </a:solidFill>
                <a:latin typeface="Bahnschrift SemiBold" panose="020B0502040204020203" pitchFamily="34" charset="0"/>
              </a:rPr>
              <a:t>www.airditsoftware.com</a:t>
            </a:r>
          </a:p>
        </p:txBody>
      </p:sp>
      <p:sp>
        <p:nvSpPr>
          <p:cNvPr id="50" name="Freeform 153">
            <a:extLst>
              <a:ext uri="{FF2B5EF4-FFF2-40B4-BE49-F238E27FC236}">
                <a16:creationId xmlns:a16="http://schemas.microsoft.com/office/drawing/2014/main" id="{0CF8BE64-7EA7-44CD-BA97-600ADA4A4439}"/>
              </a:ext>
            </a:extLst>
          </p:cNvPr>
          <p:cNvSpPr>
            <a:spLocks noEditPoints="1"/>
          </p:cNvSpPr>
          <p:nvPr/>
        </p:nvSpPr>
        <p:spPr bwMode="auto">
          <a:xfrm>
            <a:off x="7663460" y="3324541"/>
            <a:ext cx="384175" cy="388938"/>
          </a:xfrm>
          <a:custGeom>
            <a:avLst/>
            <a:gdLst>
              <a:gd name="T0" fmla="*/ 0 w 118"/>
              <a:gd name="T1" fmla="*/ 59 h 119"/>
              <a:gd name="T2" fmla="*/ 118 w 118"/>
              <a:gd name="T3" fmla="*/ 59 h 119"/>
              <a:gd name="T4" fmla="*/ 111 w 118"/>
              <a:gd name="T5" fmla="*/ 57 h 119"/>
              <a:gd name="T6" fmla="*/ 83 w 118"/>
              <a:gd name="T7" fmla="*/ 33 h 119"/>
              <a:gd name="T8" fmla="*/ 111 w 118"/>
              <a:gd name="T9" fmla="*/ 57 h 119"/>
              <a:gd name="T10" fmla="*/ 41 w 118"/>
              <a:gd name="T11" fmla="*/ 91 h 119"/>
              <a:gd name="T12" fmla="*/ 57 w 118"/>
              <a:gd name="T13" fmla="*/ 111 h 119"/>
              <a:gd name="T14" fmla="*/ 61 w 118"/>
              <a:gd name="T15" fmla="*/ 8 h 119"/>
              <a:gd name="T16" fmla="*/ 61 w 118"/>
              <a:gd name="T17" fmla="*/ 34 h 119"/>
              <a:gd name="T18" fmla="*/ 61 w 118"/>
              <a:gd name="T19" fmla="*/ 8 h 119"/>
              <a:gd name="T20" fmla="*/ 95 w 118"/>
              <a:gd name="T21" fmla="*/ 22 h 119"/>
              <a:gd name="T22" fmla="*/ 67 w 118"/>
              <a:gd name="T23" fmla="*/ 8 h 119"/>
              <a:gd name="T24" fmla="*/ 57 w 118"/>
              <a:gd name="T25" fmla="*/ 34 h 119"/>
              <a:gd name="T26" fmla="*/ 57 w 118"/>
              <a:gd name="T27" fmla="*/ 8 h 119"/>
              <a:gd name="T28" fmla="*/ 36 w 118"/>
              <a:gd name="T29" fmla="*/ 30 h 119"/>
              <a:gd name="T30" fmla="*/ 50 w 118"/>
              <a:gd name="T31" fmla="*/ 8 h 119"/>
              <a:gd name="T32" fmla="*/ 38 w 118"/>
              <a:gd name="T33" fmla="*/ 35 h 119"/>
              <a:gd name="T34" fmla="*/ 57 w 118"/>
              <a:gd name="T35" fmla="*/ 57 h 119"/>
              <a:gd name="T36" fmla="*/ 38 w 118"/>
              <a:gd name="T37" fmla="*/ 35 h 119"/>
              <a:gd name="T38" fmla="*/ 57 w 118"/>
              <a:gd name="T39" fmla="*/ 84 h 119"/>
              <a:gd name="T40" fmla="*/ 34 w 118"/>
              <a:gd name="T41" fmla="*/ 61 h 119"/>
              <a:gd name="T42" fmla="*/ 50 w 118"/>
              <a:gd name="T43" fmla="*/ 110 h 119"/>
              <a:gd name="T44" fmla="*/ 38 w 118"/>
              <a:gd name="T45" fmla="*/ 92 h 119"/>
              <a:gd name="T46" fmla="*/ 61 w 118"/>
              <a:gd name="T47" fmla="*/ 111 h 119"/>
              <a:gd name="T48" fmla="*/ 77 w 118"/>
              <a:gd name="T49" fmla="*/ 91 h 119"/>
              <a:gd name="T50" fmla="*/ 61 w 118"/>
              <a:gd name="T51" fmla="*/ 111 h 119"/>
              <a:gd name="T52" fmla="*/ 93 w 118"/>
              <a:gd name="T53" fmla="*/ 99 h 119"/>
              <a:gd name="T54" fmla="*/ 80 w 118"/>
              <a:gd name="T55" fmla="*/ 92 h 119"/>
              <a:gd name="T56" fmla="*/ 61 w 118"/>
              <a:gd name="T57" fmla="*/ 84 h 119"/>
              <a:gd name="T58" fmla="*/ 84 w 118"/>
              <a:gd name="T59" fmla="*/ 61 h 119"/>
              <a:gd name="T60" fmla="*/ 61 w 118"/>
              <a:gd name="T61" fmla="*/ 57 h 119"/>
              <a:gd name="T62" fmla="*/ 80 w 118"/>
              <a:gd name="T63" fmla="*/ 35 h 119"/>
              <a:gd name="T64" fmla="*/ 61 w 118"/>
              <a:gd name="T65" fmla="*/ 57 h 119"/>
              <a:gd name="T66" fmla="*/ 35 w 118"/>
              <a:gd name="T67" fmla="*/ 33 h 119"/>
              <a:gd name="T68" fmla="*/ 7 w 118"/>
              <a:gd name="T69" fmla="*/ 57 h 119"/>
              <a:gd name="T70" fmla="*/ 7 w 118"/>
              <a:gd name="T71" fmla="*/ 61 h 119"/>
              <a:gd name="T72" fmla="*/ 36 w 118"/>
              <a:gd name="T73" fmla="*/ 89 h 119"/>
              <a:gd name="T74" fmla="*/ 7 w 118"/>
              <a:gd name="T75" fmla="*/ 61 h 119"/>
              <a:gd name="T76" fmla="*/ 82 w 118"/>
              <a:gd name="T77" fmla="*/ 89 h 119"/>
              <a:gd name="T78" fmla="*/ 111 w 118"/>
              <a:gd name="T79" fmla="*/ 61 h 119"/>
              <a:gd name="T80" fmla="*/ 95 w 118"/>
              <a:gd name="T81" fmla="*/ 96 h 11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18" h="119">
                <a:moveTo>
                  <a:pt x="59" y="0"/>
                </a:moveTo>
                <a:cubicBezTo>
                  <a:pt x="26" y="0"/>
                  <a:pt x="0" y="27"/>
                  <a:pt x="0" y="59"/>
                </a:cubicBezTo>
                <a:cubicBezTo>
                  <a:pt x="0" y="92"/>
                  <a:pt x="26" y="119"/>
                  <a:pt x="59" y="119"/>
                </a:cubicBezTo>
                <a:cubicBezTo>
                  <a:pt x="92" y="119"/>
                  <a:pt x="118" y="92"/>
                  <a:pt x="118" y="59"/>
                </a:cubicBezTo>
                <a:cubicBezTo>
                  <a:pt x="118" y="27"/>
                  <a:pt x="92" y="0"/>
                  <a:pt x="59" y="0"/>
                </a:cubicBezTo>
                <a:close/>
                <a:moveTo>
                  <a:pt x="111" y="57"/>
                </a:moveTo>
                <a:cubicBezTo>
                  <a:pt x="88" y="57"/>
                  <a:pt x="88" y="57"/>
                  <a:pt x="88" y="57"/>
                </a:cubicBezTo>
                <a:cubicBezTo>
                  <a:pt x="87" y="49"/>
                  <a:pt x="86" y="41"/>
                  <a:pt x="83" y="33"/>
                </a:cubicBezTo>
                <a:cubicBezTo>
                  <a:pt x="88" y="31"/>
                  <a:pt x="93" y="28"/>
                  <a:pt x="98" y="25"/>
                </a:cubicBezTo>
                <a:cubicBezTo>
                  <a:pt x="105" y="34"/>
                  <a:pt x="110" y="45"/>
                  <a:pt x="111" y="57"/>
                </a:cubicBezTo>
                <a:close/>
                <a:moveTo>
                  <a:pt x="57" y="111"/>
                </a:moveTo>
                <a:cubicBezTo>
                  <a:pt x="50" y="106"/>
                  <a:pt x="45" y="99"/>
                  <a:pt x="41" y="91"/>
                </a:cubicBezTo>
                <a:cubicBezTo>
                  <a:pt x="46" y="89"/>
                  <a:pt x="52" y="88"/>
                  <a:pt x="57" y="88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7" y="111"/>
                  <a:pt x="57" y="111"/>
                  <a:pt x="57" y="111"/>
                </a:cubicBezTo>
                <a:close/>
                <a:moveTo>
                  <a:pt x="61" y="8"/>
                </a:moveTo>
                <a:cubicBezTo>
                  <a:pt x="68" y="14"/>
                  <a:pt x="74" y="22"/>
                  <a:pt x="78" y="31"/>
                </a:cubicBezTo>
                <a:cubicBezTo>
                  <a:pt x="73" y="33"/>
                  <a:pt x="67" y="34"/>
                  <a:pt x="61" y="34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1" y="8"/>
                  <a:pt x="61" y="8"/>
                </a:cubicBezTo>
                <a:close/>
                <a:moveTo>
                  <a:pt x="67" y="8"/>
                </a:moveTo>
                <a:cubicBezTo>
                  <a:pt x="78" y="10"/>
                  <a:pt x="88" y="15"/>
                  <a:pt x="95" y="22"/>
                </a:cubicBezTo>
                <a:cubicBezTo>
                  <a:pt x="91" y="25"/>
                  <a:pt x="87" y="28"/>
                  <a:pt x="82" y="30"/>
                </a:cubicBezTo>
                <a:cubicBezTo>
                  <a:pt x="78" y="22"/>
                  <a:pt x="73" y="14"/>
                  <a:pt x="67" y="8"/>
                </a:cubicBezTo>
                <a:close/>
                <a:moveTo>
                  <a:pt x="57" y="8"/>
                </a:moveTo>
                <a:cubicBezTo>
                  <a:pt x="57" y="34"/>
                  <a:pt x="57" y="34"/>
                  <a:pt x="57" y="34"/>
                </a:cubicBezTo>
                <a:cubicBezTo>
                  <a:pt x="51" y="34"/>
                  <a:pt x="45" y="33"/>
                  <a:pt x="40" y="31"/>
                </a:cubicBezTo>
                <a:cubicBezTo>
                  <a:pt x="44" y="22"/>
                  <a:pt x="50" y="14"/>
                  <a:pt x="57" y="8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36" y="30"/>
                </a:moveTo>
                <a:cubicBezTo>
                  <a:pt x="31" y="28"/>
                  <a:pt x="27" y="25"/>
                  <a:pt x="23" y="22"/>
                </a:cubicBezTo>
                <a:cubicBezTo>
                  <a:pt x="30" y="15"/>
                  <a:pt x="40" y="10"/>
                  <a:pt x="50" y="8"/>
                </a:cubicBezTo>
                <a:cubicBezTo>
                  <a:pt x="45" y="14"/>
                  <a:pt x="40" y="22"/>
                  <a:pt x="36" y="30"/>
                </a:cubicBezTo>
                <a:close/>
                <a:moveTo>
                  <a:pt x="38" y="35"/>
                </a:moveTo>
                <a:cubicBezTo>
                  <a:pt x="44" y="37"/>
                  <a:pt x="50" y="38"/>
                  <a:pt x="57" y="38"/>
                </a:cubicBezTo>
                <a:cubicBezTo>
                  <a:pt x="57" y="57"/>
                  <a:pt x="57" y="57"/>
                  <a:pt x="57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4" y="49"/>
                  <a:pt x="36" y="42"/>
                  <a:pt x="38" y="35"/>
                </a:cubicBezTo>
                <a:close/>
                <a:moveTo>
                  <a:pt x="57" y="61"/>
                </a:moveTo>
                <a:cubicBezTo>
                  <a:pt x="57" y="84"/>
                  <a:pt x="57" y="84"/>
                  <a:pt x="57" y="84"/>
                </a:cubicBezTo>
                <a:cubicBezTo>
                  <a:pt x="51" y="85"/>
                  <a:pt x="45" y="86"/>
                  <a:pt x="40" y="87"/>
                </a:cubicBezTo>
                <a:cubicBezTo>
                  <a:pt x="36" y="79"/>
                  <a:pt x="34" y="71"/>
                  <a:pt x="34" y="61"/>
                </a:cubicBezTo>
                <a:lnTo>
                  <a:pt x="57" y="61"/>
                </a:lnTo>
                <a:close/>
                <a:moveTo>
                  <a:pt x="50" y="110"/>
                </a:moveTo>
                <a:cubicBezTo>
                  <a:pt x="41" y="109"/>
                  <a:pt x="32" y="105"/>
                  <a:pt x="25" y="99"/>
                </a:cubicBezTo>
                <a:cubicBezTo>
                  <a:pt x="29" y="96"/>
                  <a:pt x="33" y="94"/>
                  <a:pt x="38" y="92"/>
                </a:cubicBezTo>
                <a:cubicBezTo>
                  <a:pt x="41" y="99"/>
                  <a:pt x="45" y="105"/>
                  <a:pt x="50" y="110"/>
                </a:cubicBezTo>
                <a:close/>
                <a:moveTo>
                  <a:pt x="61" y="111"/>
                </a:moveTo>
                <a:cubicBezTo>
                  <a:pt x="61" y="88"/>
                  <a:pt x="61" y="88"/>
                  <a:pt x="61" y="88"/>
                </a:cubicBezTo>
                <a:cubicBezTo>
                  <a:pt x="66" y="88"/>
                  <a:pt x="72" y="89"/>
                  <a:pt x="77" y="91"/>
                </a:cubicBezTo>
                <a:cubicBezTo>
                  <a:pt x="73" y="99"/>
                  <a:pt x="67" y="106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lose/>
                <a:moveTo>
                  <a:pt x="80" y="92"/>
                </a:moveTo>
                <a:cubicBezTo>
                  <a:pt x="85" y="94"/>
                  <a:pt x="89" y="96"/>
                  <a:pt x="93" y="99"/>
                </a:cubicBezTo>
                <a:cubicBezTo>
                  <a:pt x="86" y="105"/>
                  <a:pt x="77" y="109"/>
                  <a:pt x="67" y="110"/>
                </a:cubicBezTo>
                <a:cubicBezTo>
                  <a:pt x="73" y="105"/>
                  <a:pt x="77" y="99"/>
                  <a:pt x="80" y="92"/>
                </a:cubicBezTo>
                <a:close/>
                <a:moveTo>
                  <a:pt x="78" y="87"/>
                </a:moveTo>
                <a:cubicBezTo>
                  <a:pt x="73" y="86"/>
                  <a:pt x="67" y="85"/>
                  <a:pt x="61" y="84"/>
                </a:cubicBezTo>
                <a:cubicBezTo>
                  <a:pt x="61" y="61"/>
                  <a:pt x="61" y="61"/>
                  <a:pt x="61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4" y="71"/>
                  <a:pt x="82" y="79"/>
                  <a:pt x="78" y="87"/>
                </a:cubicBezTo>
                <a:close/>
                <a:moveTo>
                  <a:pt x="61" y="57"/>
                </a:moveTo>
                <a:cubicBezTo>
                  <a:pt x="61" y="38"/>
                  <a:pt x="61" y="38"/>
                  <a:pt x="61" y="38"/>
                </a:cubicBezTo>
                <a:cubicBezTo>
                  <a:pt x="67" y="38"/>
                  <a:pt x="74" y="37"/>
                  <a:pt x="80" y="35"/>
                </a:cubicBezTo>
                <a:cubicBezTo>
                  <a:pt x="82" y="42"/>
                  <a:pt x="84" y="49"/>
                  <a:pt x="84" y="57"/>
                </a:cubicBezTo>
                <a:lnTo>
                  <a:pt x="61" y="57"/>
                </a:lnTo>
                <a:close/>
                <a:moveTo>
                  <a:pt x="20" y="25"/>
                </a:moveTo>
                <a:cubicBezTo>
                  <a:pt x="25" y="28"/>
                  <a:pt x="30" y="31"/>
                  <a:pt x="35" y="33"/>
                </a:cubicBezTo>
                <a:cubicBezTo>
                  <a:pt x="32" y="41"/>
                  <a:pt x="30" y="49"/>
                  <a:pt x="30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8" y="45"/>
                  <a:pt x="13" y="34"/>
                  <a:pt x="20" y="25"/>
                </a:cubicBezTo>
                <a:close/>
                <a:moveTo>
                  <a:pt x="7" y="61"/>
                </a:moveTo>
                <a:cubicBezTo>
                  <a:pt x="30" y="61"/>
                  <a:pt x="30" y="61"/>
                  <a:pt x="30" y="61"/>
                </a:cubicBezTo>
                <a:cubicBezTo>
                  <a:pt x="31" y="71"/>
                  <a:pt x="33" y="80"/>
                  <a:pt x="36" y="89"/>
                </a:cubicBezTo>
                <a:cubicBezTo>
                  <a:pt x="31" y="91"/>
                  <a:pt x="27" y="93"/>
                  <a:pt x="22" y="96"/>
                </a:cubicBezTo>
                <a:cubicBezTo>
                  <a:pt x="13" y="87"/>
                  <a:pt x="8" y="75"/>
                  <a:pt x="7" y="61"/>
                </a:cubicBezTo>
                <a:close/>
                <a:moveTo>
                  <a:pt x="95" y="96"/>
                </a:moveTo>
                <a:cubicBezTo>
                  <a:pt x="91" y="93"/>
                  <a:pt x="87" y="91"/>
                  <a:pt x="82" y="89"/>
                </a:cubicBezTo>
                <a:cubicBezTo>
                  <a:pt x="85" y="80"/>
                  <a:pt x="87" y="71"/>
                  <a:pt x="88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10" y="75"/>
                  <a:pt x="104" y="87"/>
                  <a:pt x="95" y="96"/>
                </a:cubicBezTo>
                <a:close/>
                <a:moveTo>
                  <a:pt x="95" y="96"/>
                </a:moveTo>
                <a:cubicBezTo>
                  <a:pt x="95" y="96"/>
                  <a:pt x="95" y="96"/>
                  <a:pt x="95" y="96"/>
                </a:cubicBezTo>
              </a:path>
            </a:pathLst>
          </a:custGeom>
          <a:solidFill>
            <a:srgbClr val="F20075"/>
          </a:solidFill>
          <a:ln>
            <a:noFill/>
          </a:ln>
        </p:spPr>
        <p:txBody>
          <a:bodyPr/>
          <a:lstStyle/>
          <a:p>
            <a:endParaRPr lang="en-IN"/>
          </a:p>
        </p:txBody>
      </p:sp>
      <p:sp>
        <p:nvSpPr>
          <p:cNvPr id="51" name="Freeform 143">
            <a:extLst>
              <a:ext uri="{FF2B5EF4-FFF2-40B4-BE49-F238E27FC236}">
                <a16:creationId xmlns:a16="http://schemas.microsoft.com/office/drawing/2014/main" id="{DD408ADD-2CCB-4938-B656-889AFC337F30}"/>
              </a:ext>
            </a:extLst>
          </p:cNvPr>
          <p:cNvSpPr>
            <a:spLocks noEditPoints="1"/>
          </p:cNvSpPr>
          <p:nvPr/>
        </p:nvSpPr>
        <p:spPr bwMode="auto">
          <a:xfrm>
            <a:off x="7663460" y="2258717"/>
            <a:ext cx="384175" cy="306197"/>
          </a:xfrm>
          <a:custGeom>
            <a:avLst/>
            <a:gdLst>
              <a:gd name="T0" fmla="*/ 107 w 123"/>
              <a:gd name="T1" fmla="*/ 0 h 81"/>
              <a:gd name="T2" fmla="*/ 15 w 123"/>
              <a:gd name="T3" fmla="*/ 0 h 81"/>
              <a:gd name="T4" fmla="*/ 0 w 123"/>
              <a:gd name="T5" fmla="*/ 16 h 81"/>
              <a:gd name="T6" fmla="*/ 0 w 123"/>
              <a:gd name="T7" fmla="*/ 65 h 81"/>
              <a:gd name="T8" fmla="*/ 15 w 123"/>
              <a:gd name="T9" fmla="*/ 81 h 81"/>
              <a:gd name="T10" fmla="*/ 107 w 123"/>
              <a:gd name="T11" fmla="*/ 81 h 81"/>
              <a:gd name="T12" fmla="*/ 123 w 123"/>
              <a:gd name="T13" fmla="*/ 65 h 81"/>
              <a:gd name="T14" fmla="*/ 123 w 123"/>
              <a:gd name="T15" fmla="*/ 16 h 81"/>
              <a:gd name="T16" fmla="*/ 107 w 123"/>
              <a:gd name="T17" fmla="*/ 0 h 81"/>
              <a:gd name="T18" fmla="*/ 8 w 123"/>
              <a:gd name="T19" fmla="*/ 20 h 81"/>
              <a:gd name="T20" fmla="*/ 34 w 123"/>
              <a:gd name="T21" fmla="*/ 41 h 81"/>
              <a:gd name="T22" fmla="*/ 8 w 123"/>
              <a:gd name="T23" fmla="*/ 61 h 81"/>
              <a:gd name="T24" fmla="*/ 8 w 123"/>
              <a:gd name="T25" fmla="*/ 20 h 81"/>
              <a:gd name="T26" fmla="*/ 115 w 123"/>
              <a:gd name="T27" fmla="*/ 65 h 81"/>
              <a:gd name="T28" fmla="*/ 107 w 123"/>
              <a:gd name="T29" fmla="*/ 73 h 81"/>
              <a:gd name="T30" fmla="*/ 15 w 123"/>
              <a:gd name="T31" fmla="*/ 73 h 81"/>
              <a:gd name="T32" fmla="*/ 8 w 123"/>
              <a:gd name="T33" fmla="*/ 65 h 81"/>
              <a:gd name="T34" fmla="*/ 38 w 123"/>
              <a:gd name="T35" fmla="*/ 43 h 81"/>
              <a:gd name="T36" fmla="*/ 54 w 123"/>
              <a:gd name="T37" fmla="*/ 56 h 81"/>
              <a:gd name="T38" fmla="*/ 61 w 123"/>
              <a:gd name="T39" fmla="*/ 58 h 81"/>
              <a:gd name="T40" fmla="*/ 68 w 123"/>
              <a:gd name="T41" fmla="*/ 56 h 81"/>
              <a:gd name="T42" fmla="*/ 85 w 123"/>
              <a:gd name="T43" fmla="*/ 43 h 81"/>
              <a:gd name="T44" fmla="*/ 115 w 123"/>
              <a:gd name="T45" fmla="*/ 65 h 81"/>
              <a:gd name="T46" fmla="*/ 115 w 123"/>
              <a:gd name="T47" fmla="*/ 61 h 81"/>
              <a:gd name="T48" fmla="*/ 88 w 123"/>
              <a:gd name="T49" fmla="*/ 41 h 81"/>
              <a:gd name="T50" fmla="*/ 115 w 123"/>
              <a:gd name="T51" fmla="*/ 20 h 81"/>
              <a:gd name="T52" fmla="*/ 115 w 123"/>
              <a:gd name="T53" fmla="*/ 61 h 81"/>
              <a:gd name="T54" fmla="*/ 66 w 123"/>
              <a:gd name="T55" fmla="*/ 52 h 81"/>
              <a:gd name="T56" fmla="*/ 61 w 123"/>
              <a:gd name="T57" fmla="*/ 54 h 81"/>
              <a:gd name="T58" fmla="*/ 57 w 123"/>
              <a:gd name="T59" fmla="*/ 52 h 81"/>
              <a:gd name="T60" fmla="*/ 41 w 123"/>
              <a:gd name="T61" fmla="*/ 41 h 81"/>
              <a:gd name="T62" fmla="*/ 38 w 123"/>
              <a:gd name="T63" fmla="*/ 38 h 81"/>
              <a:gd name="T64" fmla="*/ 8 w 123"/>
              <a:gd name="T65" fmla="*/ 16 h 81"/>
              <a:gd name="T66" fmla="*/ 15 w 123"/>
              <a:gd name="T67" fmla="*/ 8 h 81"/>
              <a:gd name="T68" fmla="*/ 107 w 123"/>
              <a:gd name="T69" fmla="*/ 8 h 81"/>
              <a:gd name="T70" fmla="*/ 115 w 123"/>
              <a:gd name="T71" fmla="*/ 16 h 81"/>
              <a:gd name="T72" fmla="*/ 66 w 123"/>
              <a:gd name="T73" fmla="*/ 52 h 81"/>
              <a:gd name="T74" fmla="*/ 66 w 123"/>
              <a:gd name="T75" fmla="*/ 52 h 81"/>
              <a:gd name="T76" fmla="*/ 66 w 123"/>
              <a:gd name="T77" fmla="*/ 52 h 8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23" h="81">
                <a:moveTo>
                  <a:pt x="107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4"/>
                  <a:pt x="7" y="81"/>
                  <a:pt x="15" y="81"/>
                </a:cubicBezTo>
                <a:cubicBezTo>
                  <a:pt x="107" y="81"/>
                  <a:pt x="107" y="81"/>
                  <a:pt x="107" y="81"/>
                </a:cubicBezTo>
                <a:cubicBezTo>
                  <a:pt x="116" y="81"/>
                  <a:pt x="123" y="74"/>
                  <a:pt x="123" y="65"/>
                </a:cubicBezTo>
                <a:cubicBezTo>
                  <a:pt x="123" y="16"/>
                  <a:pt x="123" y="16"/>
                  <a:pt x="123" y="16"/>
                </a:cubicBezTo>
                <a:cubicBezTo>
                  <a:pt x="123" y="7"/>
                  <a:pt x="116" y="0"/>
                  <a:pt x="107" y="0"/>
                </a:cubicBezTo>
                <a:close/>
                <a:moveTo>
                  <a:pt x="8" y="20"/>
                </a:moveTo>
                <a:cubicBezTo>
                  <a:pt x="34" y="41"/>
                  <a:pt x="34" y="41"/>
                  <a:pt x="34" y="41"/>
                </a:cubicBezTo>
                <a:cubicBezTo>
                  <a:pt x="8" y="61"/>
                  <a:pt x="8" y="61"/>
                  <a:pt x="8" y="61"/>
                </a:cubicBezTo>
                <a:lnTo>
                  <a:pt x="8" y="20"/>
                </a:lnTo>
                <a:close/>
                <a:moveTo>
                  <a:pt x="115" y="65"/>
                </a:moveTo>
                <a:cubicBezTo>
                  <a:pt x="115" y="70"/>
                  <a:pt x="112" y="73"/>
                  <a:pt x="107" y="73"/>
                </a:cubicBezTo>
                <a:cubicBezTo>
                  <a:pt x="15" y="73"/>
                  <a:pt x="15" y="73"/>
                  <a:pt x="15" y="73"/>
                </a:cubicBezTo>
                <a:cubicBezTo>
                  <a:pt x="11" y="73"/>
                  <a:pt x="8" y="70"/>
                  <a:pt x="8" y="65"/>
                </a:cubicBezTo>
                <a:cubicBezTo>
                  <a:pt x="38" y="43"/>
                  <a:pt x="38" y="43"/>
                  <a:pt x="38" y="43"/>
                </a:cubicBezTo>
                <a:cubicBezTo>
                  <a:pt x="54" y="56"/>
                  <a:pt x="54" y="56"/>
                  <a:pt x="54" y="56"/>
                </a:cubicBezTo>
                <a:cubicBezTo>
                  <a:pt x="56" y="57"/>
                  <a:pt x="59" y="58"/>
                  <a:pt x="61" y="58"/>
                </a:cubicBezTo>
                <a:cubicBezTo>
                  <a:pt x="64" y="58"/>
                  <a:pt x="66" y="57"/>
                  <a:pt x="68" y="56"/>
                </a:cubicBezTo>
                <a:cubicBezTo>
                  <a:pt x="85" y="43"/>
                  <a:pt x="85" y="43"/>
                  <a:pt x="85" y="43"/>
                </a:cubicBezTo>
                <a:lnTo>
                  <a:pt x="115" y="65"/>
                </a:lnTo>
                <a:close/>
                <a:moveTo>
                  <a:pt x="115" y="61"/>
                </a:moveTo>
                <a:cubicBezTo>
                  <a:pt x="88" y="41"/>
                  <a:pt x="88" y="41"/>
                  <a:pt x="88" y="41"/>
                </a:cubicBezTo>
                <a:cubicBezTo>
                  <a:pt x="115" y="20"/>
                  <a:pt x="115" y="20"/>
                  <a:pt x="115" y="20"/>
                </a:cubicBezTo>
                <a:lnTo>
                  <a:pt x="115" y="61"/>
                </a:lnTo>
                <a:close/>
                <a:moveTo>
                  <a:pt x="66" y="52"/>
                </a:moveTo>
                <a:cubicBezTo>
                  <a:pt x="65" y="53"/>
                  <a:pt x="63" y="54"/>
                  <a:pt x="61" y="54"/>
                </a:cubicBezTo>
                <a:cubicBezTo>
                  <a:pt x="60" y="54"/>
                  <a:pt x="58" y="53"/>
                  <a:pt x="57" y="52"/>
                </a:cubicBezTo>
                <a:cubicBezTo>
                  <a:pt x="41" y="41"/>
                  <a:pt x="41" y="41"/>
                  <a:pt x="41" y="41"/>
                </a:cubicBezTo>
                <a:cubicBezTo>
                  <a:pt x="38" y="38"/>
                  <a:pt x="38" y="38"/>
                  <a:pt x="38" y="3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1"/>
                  <a:pt x="11" y="8"/>
                  <a:pt x="15" y="8"/>
                </a:cubicBezTo>
                <a:cubicBezTo>
                  <a:pt x="107" y="8"/>
                  <a:pt x="107" y="8"/>
                  <a:pt x="107" y="8"/>
                </a:cubicBezTo>
                <a:cubicBezTo>
                  <a:pt x="112" y="8"/>
                  <a:pt x="115" y="11"/>
                  <a:pt x="115" y="16"/>
                </a:cubicBezTo>
                <a:lnTo>
                  <a:pt x="66" y="52"/>
                </a:lnTo>
                <a:close/>
                <a:moveTo>
                  <a:pt x="66" y="52"/>
                </a:moveTo>
                <a:cubicBezTo>
                  <a:pt x="66" y="52"/>
                  <a:pt x="66" y="52"/>
                  <a:pt x="66" y="52"/>
                </a:cubicBezTo>
              </a:path>
            </a:pathLst>
          </a:custGeom>
          <a:solidFill>
            <a:srgbClr val="F20075"/>
          </a:solidFill>
          <a:ln>
            <a:noFill/>
          </a:ln>
        </p:spPr>
        <p:txBody>
          <a:bodyPr/>
          <a:lstStyle/>
          <a:p>
            <a:endParaRPr lang="en-IN"/>
          </a:p>
        </p:txBody>
      </p:sp>
      <p:sp>
        <p:nvSpPr>
          <p:cNvPr id="52" name="Freeform 37">
            <a:extLst>
              <a:ext uri="{FF2B5EF4-FFF2-40B4-BE49-F238E27FC236}">
                <a16:creationId xmlns:a16="http://schemas.microsoft.com/office/drawing/2014/main" id="{6B3F5AED-E7E9-4352-B1D3-73C32665204B}"/>
              </a:ext>
            </a:extLst>
          </p:cNvPr>
          <p:cNvSpPr>
            <a:spLocks noEditPoints="1"/>
          </p:cNvSpPr>
          <p:nvPr/>
        </p:nvSpPr>
        <p:spPr bwMode="auto">
          <a:xfrm>
            <a:off x="7718229" y="4446472"/>
            <a:ext cx="274637" cy="401637"/>
          </a:xfrm>
          <a:custGeom>
            <a:avLst/>
            <a:gdLst>
              <a:gd name="T0" fmla="*/ 38 w 85"/>
              <a:gd name="T1" fmla="*/ 109 h 123"/>
              <a:gd name="T2" fmla="*/ 40 w 85"/>
              <a:gd name="T3" fmla="*/ 107 h 123"/>
              <a:gd name="T4" fmla="*/ 44 w 85"/>
              <a:gd name="T5" fmla="*/ 107 h 123"/>
              <a:gd name="T6" fmla="*/ 46 w 85"/>
              <a:gd name="T7" fmla="*/ 109 h 123"/>
              <a:gd name="T8" fmla="*/ 44 w 85"/>
              <a:gd name="T9" fmla="*/ 111 h 123"/>
              <a:gd name="T10" fmla="*/ 40 w 85"/>
              <a:gd name="T11" fmla="*/ 111 h 123"/>
              <a:gd name="T12" fmla="*/ 38 w 85"/>
              <a:gd name="T13" fmla="*/ 109 h 123"/>
              <a:gd name="T14" fmla="*/ 48 w 85"/>
              <a:gd name="T15" fmla="*/ 12 h 123"/>
              <a:gd name="T16" fmla="*/ 37 w 85"/>
              <a:gd name="T17" fmla="*/ 12 h 123"/>
              <a:gd name="T18" fmla="*/ 35 w 85"/>
              <a:gd name="T19" fmla="*/ 14 h 123"/>
              <a:gd name="T20" fmla="*/ 37 w 85"/>
              <a:gd name="T21" fmla="*/ 15 h 123"/>
              <a:gd name="T22" fmla="*/ 48 w 85"/>
              <a:gd name="T23" fmla="*/ 15 h 123"/>
              <a:gd name="T24" fmla="*/ 50 w 85"/>
              <a:gd name="T25" fmla="*/ 14 h 123"/>
              <a:gd name="T26" fmla="*/ 48 w 85"/>
              <a:gd name="T27" fmla="*/ 12 h 123"/>
              <a:gd name="T28" fmla="*/ 85 w 85"/>
              <a:gd name="T29" fmla="*/ 12 h 123"/>
              <a:gd name="T30" fmla="*/ 85 w 85"/>
              <a:gd name="T31" fmla="*/ 111 h 123"/>
              <a:gd name="T32" fmla="*/ 73 w 85"/>
              <a:gd name="T33" fmla="*/ 123 h 123"/>
              <a:gd name="T34" fmla="*/ 12 w 85"/>
              <a:gd name="T35" fmla="*/ 123 h 123"/>
              <a:gd name="T36" fmla="*/ 0 w 85"/>
              <a:gd name="T37" fmla="*/ 111 h 123"/>
              <a:gd name="T38" fmla="*/ 0 w 85"/>
              <a:gd name="T39" fmla="*/ 12 h 123"/>
              <a:gd name="T40" fmla="*/ 12 w 85"/>
              <a:gd name="T41" fmla="*/ 0 h 123"/>
              <a:gd name="T42" fmla="*/ 73 w 85"/>
              <a:gd name="T43" fmla="*/ 0 h 123"/>
              <a:gd name="T44" fmla="*/ 85 w 85"/>
              <a:gd name="T45" fmla="*/ 12 h 123"/>
              <a:gd name="T46" fmla="*/ 77 w 85"/>
              <a:gd name="T47" fmla="*/ 104 h 123"/>
              <a:gd name="T48" fmla="*/ 8 w 85"/>
              <a:gd name="T49" fmla="*/ 104 h 123"/>
              <a:gd name="T50" fmla="*/ 8 w 85"/>
              <a:gd name="T51" fmla="*/ 111 h 123"/>
              <a:gd name="T52" fmla="*/ 12 w 85"/>
              <a:gd name="T53" fmla="*/ 115 h 123"/>
              <a:gd name="T54" fmla="*/ 73 w 85"/>
              <a:gd name="T55" fmla="*/ 115 h 123"/>
              <a:gd name="T56" fmla="*/ 77 w 85"/>
              <a:gd name="T57" fmla="*/ 111 h 123"/>
              <a:gd name="T58" fmla="*/ 77 w 85"/>
              <a:gd name="T59" fmla="*/ 104 h 123"/>
              <a:gd name="T60" fmla="*/ 77 w 85"/>
              <a:gd name="T61" fmla="*/ 23 h 123"/>
              <a:gd name="T62" fmla="*/ 8 w 85"/>
              <a:gd name="T63" fmla="*/ 23 h 123"/>
              <a:gd name="T64" fmla="*/ 8 w 85"/>
              <a:gd name="T65" fmla="*/ 100 h 123"/>
              <a:gd name="T66" fmla="*/ 77 w 85"/>
              <a:gd name="T67" fmla="*/ 100 h 123"/>
              <a:gd name="T68" fmla="*/ 77 w 85"/>
              <a:gd name="T69" fmla="*/ 23 h 123"/>
              <a:gd name="T70" fmla="*/ 77 w 85"/>
              <a:gd name="T71" fmla="*/ 12 h 123"/>
              <a:gd name="T72" fmla="*/ 73 w 85"/>
              <a:gd name="T73" fmla="*/ 8 h 123"/>
              <a:gd name="T74" fmla="*/ 12 w 85"/>
              <a:gd name="T75" fmla="*/ 8 h 123"/>
              <a:gd name="T76" fmla="*/ 8 w 85"/>
              <a:gd name="T77" fmla="*/ 12 h 123"/>
              <a:gd name="T78" fmla="*/ 8 w 85"/>
              <a:gd name="T79" fmla="*/ 19 h 123"/>
              <a:gd name="T80" fmla="*/ 77 w 85"/>
              <a:gd name="T81" fmla="*/ 19 h 123"/>
              <a:gd name="T82" fmla="*/ 77 w 85"/>
              <a:gd name="T83" fmla="*/ 12 h 123"/>
              <a:gd name="T84" fmla="*/ 77 w 85"/>
              <a:gd name="T85" fmla="*/ 12 h 123"/>
              <a:gd name="T86" fmla="*/ 77 w 85"/>
              <a:gd name="T87" fmla="*/ 12 h 12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5" h="123">
                <a:moveTo>
                  <a:pt x="38" y="109"/>
                </a:moveTo>
                <a:cubicBezTo>
                  <a:pt x="38" y="108"/>
                  <a:pt x="39" y="107"/>
                  <a:pt x="40" y="107"/>
                </a:cubicBezTo>
                <a:cubicBezTo>
                  <a:pt x="44" y="107"/>
                  <a:pt x="44" y="107"/>
                  <a:pt x="44" y="107"/>
                </a:cubicBezTo>
                <a:cubicBezTo>
                  <a:pt x="45" y="107"/>
                  <a:pt x="46" y="108"/>
                  <a:pt x="46" y="109"/>
                </a:cubicBezTo>
                <a:cubicBezTo>
                  <a:pt x="46" y="110"/>
                  <a:pt x="45" y="111"/>
                  <a:pt x="44" y="111"/>
                </a:cubicBezTo>
                <a:cubicBezTo>
                  <a:pt x="40" y="111"/>
                  <a:pt x="40" y="111"/>
                  <a:pt x="40" y="111"/>
                </a:cubicBezTo>
                <a:cubicBezTo>
                  <a:pt x="39" y="111"/>
                  <a:pt x="38" y="110"/>
                  <a:pt x="38" y="109"/>
                </a:cubicBezTo>
                <a:close/>
                <a:moveTo>
                  <a:pt x="48" y="12"/>
                </a:moveTo>
                <a:cubicBezTo>
                  <a:pt x="37" y="12"/>
                  <a:pt x="37" y="12"/>
                  <a:pt x="37" y="12"/>
                </a:cubicBezTo>
                <a:cubicBezTo>
                  <a:pt x="36" y="12"/>
                  <a:pt x="35" y="12"/>
                  <a:pt x="35" y="14"/>
                </a:cubicBezTo>
                <a:cubicBezTo>
                  <a:pt x="35" y="15"/>
                  <a:pt x="36" y="15"/>
                  <a:pt x="37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9" y="15"/>
                  <a:pt x="50" y="15"/>
                  <a:pt x="50" y="14"/>
                </a:cubicBezTo>
                <a:cubicBezTo>
                  <a:pt x="50" y="12"/>
                  <a:pt x="49" y="12"/>
                  <a:pt x="48" y="12"/>
                </a:cubicBezTo>
                <a:close/>
                <a:moveTo>
                  <a:pt x="85" y="12"/>
                </a:moveTo>
                <a:cubicBezTo>
                  <a:pt x="85" y="111"/>
                  <a:pt x="85" y="111"/>
                  <a:pt x="85" y="111"/>
                </a:cubicBezTo>
                <a:cubicBezTo>
                  <a:pt x="85" y="118"/>
                  <a:pt x="79" y="123"/>
                  <a:pt x="73" y="123"/>
                </a:cubicBezTo>
                <a:cubicBezTo>
                  <a:pt x="12" y="123"/>
                  <a:pt x="12" y="123"/>
                  <a:pt x="12" y="123"/>
                </a:cubicBezTo>
                <a:cubicBezTo>
                  <a:pt x="5" y="123"/>
                  <a:pt x="0" y="118"/>
                  <a:pt x="0" y="11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9" y="0"/>
                  <a:pt x="85" y="5"/>
                  <a:pt x="85" y="12"/>
                </a:cubicBezTo>
                <a:close/>
                <a:moveTo>
                  <a:pt x="77" y="104"/>
                </a:moveTo>
                <a:cubicBezTo>
                  <a:pt x="8" y="104"/>
                  <a:pt x="8" y="104"/>
                  <a:pt x="8" y="104"/>
                </a:cubicBezTo>
                <a:cubicBezTo>
                  <a:pt x="8" y="111"/>
                  <a:pt x="8" y="111"/>
                  <a:pt x="8" y="111"/>
                </a:cubicBezTo>
                <a:cubicBezTo>
                  <a:pt x="8" y="113"/>
                  <a:pt x="10" y="115"/>
                  <a:pt x="12" y="115"/>
                </a:cubicBezTo>
                <a:cubicBezTo>
                  <a:pt x="73" y="115"/>
                  <a:pt x="73" y="115"/>
                  <a:pt x="73" y="115"/>
                </a:cubicBezTo>
                <a:cubicBezTo>
                  <a:pt x="75" y="115"/>
                  <a:pt x="77" y="113"/>
                  <a:pt x="77" y="111"/>
                </a:cubicBezTo>
                <a:lnTo>
                  <a:pt x="77" y="104"/>
                </a:lnTo>
                <a:close/>
                <a:moveTo>
                  <a:pt x="77" y="23"/>
                </a:moveTo>
                <a:cubicBezTo>
                  <a:pt x="8" y="23"/>
                  <a:pt x="8" y="23"/>
                  <a:pt x="8" y="23"/>
                </a:cubicBezTo>
                <a:cubicBezTo>
                  <a:pt x="8" y="100"/>
                  <a:pt x="8" y="100"/>
                  <a:pt x="8" y="100"/>
                </a:cubicBezTo>
                <a:cubicBezTo>
                  <a:pt x="77" y="100"/>
                  <a:pt x="77" y="100"/>
                  <a:pt x="77" y="100"/>
                </a:cubicBezTo>
                <a:lnTo>
                  <a:pt x="77" y="23"/>
                </a:lnTo>
                <a:close/>
                <a:moveTo>
                  <a:pt x="77" y="12"/>
                </a:moveTo>
                <a:cubicBezTo>
                  <a:pt x="77" y="9"/>
                  <a:pt x="75" y="8"/>
                  <a:pt x="73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0" y="8"/>
                  <a:pt x="8" y="9"/>
                  <a:pt x="8" y="12"/>
                </a:cubicBezTo>
                <a:cubicBezTo>
                  <a:pt x="8" y="19"/>
                  <a:pt x="8" y="19"/>
                  <a:pt x="8" y="19"/>
                </a:cubicBezTo>
                <a:cubicBezTo>
                  <a:pt x="77" y="19"/>
                  <a:pt x="77" y="19"/>
                  <a:pt x="77" y="19"/>
                </a:cubicBezTo>
                <a:lnTo>
                  <a:pt x="77" y="12"/>
                </a:lnTo>
                <a:close/>
                <a:moveTo>
                  <a:pt x="77" y="12"/>
                </a:moveTo>
                <a:cubicBezTo>
                  <a:pt x="77" y="12"/>
                  <a:pt x="77" y="12"/>
                  <a:pt x="77" y="12"/>
                </a:cubicBezTo>
              </a:path>
            </a:pathLst>
          </a:custGeom>
          <a:solidFill>
            <a:srgbClr val="F20075"/>
          </a:solidFill>
          <a:ln>
            <a:noFill/>
          </a:ln>
        </p:spPr>
        <p:txBody>
          <a:bodyPr/>
          <a:lstStyle/>
          <a:p>
            <a:endParaRPr lang="en-I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73CDF6-FF17-418C-B661-4FF2710B5BD9}"/>
              </a:ext>
            </a:extLst>
          </p:cNvPr>
          <p:cNvSpPr/>
          <p:nvPr/>
        </p:nvSpPr>
        <p:spPr>
          <a:xfrm>
            <a:off x="8307930" y="4402062"/>
            <a:ext cx="2367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2400" dirty="0">
                <a:solidFill>
                  <a:srgbClr val="F20075"/>
                </a:solidFill>
                <a:latin typeface="Bahnschrift SemiBold" panose="020B0502040204020203" pitchFamily="34" charset="0"/>
              </a:rPr>
              <a:t>+91-7765867678</a:t>
            </a:r>
          </a:p>
        </p:txBody>
      </p:sp>
    </p:spTree>
    <p:extLst>
      <p:ext uri="{BB962C8B-B14F-4D97-AF65-F5344CB8AC3E}">
        <p14:creationId xmlns:p14="http://schemas.microsoft.com/office/powerpoint/2010/main" val="117934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2CE15D-193D-489C-BA6E-8AB773721107}"/>
              </a:ext>
            </a:extLst>
          </p:cNvPr>
          <p:cNvSpPr/>
          <p:nvPr/>
        </p:nvSpPr>
        <p:spPr>
          <a:xfrm>
            <a:off x="0" y="0"/>
            <a:ext cx="12192000" cy="11639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394930-568D-4F33-8DB3-4F9A07D1FE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" t="24921" r="2229" b="21403"/>
          <a:stretch/>
        </p:blipFill>
        <p:spPr>
          <a:xfrm>
            <a:off x="10908485" y="281696"/>
            <a:ext cx="1191237" cy="7003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54BE64-1A86-4321-96B0-E9AE2422D13B}"/>
              </a:ext>
            </a:extLst>
          </p:cNvPr>
          <p:cNvSpPr/>
          <p:nvPr/>
        </p:nvSpPr>
        <p:spPr>
          <a:xfrm>
            <a:off x="11593585" y="273308"/>
            <a:ext cx="506137" cy="268361"/>
          </a:xfrm>
          <a:custGeom>
            <a:avLst/>
            <a:gdLst>
              <a:gd name="connsiteX0" fmla="*/ 0 w 321578"/>
              <a:gd name="connsiteY0" fmla="*/ 0 h 184558"/>
              <a:gd name="connsiteX1" fmla="*/ 321578 w 321578"/>
              <a:gd name="connsiteY1" fmla="*/ 0 h 184558"/>
              <a:gd name="connsiteX2" fmla="*/ 321578 w 321578"/>
              <a:gd name="connsiteY2" fmla="*/ 184558 h 184558"/>
              <a:gd name="connsiteX3" fmla="*/ 0 w 321578"/>
              <a:gd name="connsiteY3" fmla="*/ 184558 h 184558"/>
              <a:gd name="connsiteX4" fmla="*/ 0 w 321578"/>
              <a:gd name="connsiteY4" fmla="*/ 0 h 184558"/>
              <a:gd name="connsiteX0" fmla="*/ 0 w 321578"/>
              <a:gd name="connsiteY0" fmla="*/ 0 h 251670"/>
              <a:gd name="connsiteX1" fmla="*/ 321578 w 321578"/>
              <a:gd name="connsiteY1" fmla="*/ 0 h 251670"/>
              <a:gd name="connsiteX2" fmla="*/ 321578 w 321578"/>
              <a:gd name="connsiteY2" fmla="*/ 251670 h 251670"/>
              <a:gd name="connsiteX3" fmla="*/ 0 w 321578"/>
              <a:gd name="connsiteY3" fmla="*/ 184558 h 251670"/>
              <a:gd name="connsiteX4" fmla="*/ 0 w 321578"/>
              <a:gd name="connsiteY4" fmla="*/ 0 h 251670"/>
              <a:gd name="connsiteX0" fmla="*/ 134224 w 455802"/>
              <a:gd name="connsiteY0" fmla="*/ 0 h 251670"/>
              <a:gd name="connsiteX1" fmla="*/ 455802 w 455802"/>
              <a:gd name="connsiteY1" fmla="*/ 0 h 251670"/>
              <a:gd name="connsiteX2" fmla="*/ 455802 w 455802"/>
              <a:gd name="connsiteY2" fmla="*/ 251670 h 251670"/>
              <a:gd name="connsiteX3" fmla="*/ 0 w 455802"/>
              <a:gd name="connsiteY3" fmla="*/ 125835 h 251670"/>
              <a:gd name="connsiteX4" fmla="*/ 134224 w 455802"/>
              <a:gd name="connsiteY4" fmla="*/ 0 h 251670"/>
              <a:gd name="connsiteX0" fmla="*/ 111178 w 432756"/>
              <a:gd name="connsiteY0" fmla="*/ 0 h 251670"/>
              <a:gd name="connsiteX1" fmla="*/ 432756 w 432756"/>
              <a:gd name="connsiteY1" fmla="*/ 0 h 251670"/>
              <a:gd name="connsiteX2" fmla="*/ 432756 w 432756"/>
              <a:gd name="connsiteY2" fmla="*/ 251670 h 251670"/>
              <a:gd name="connsiteX3" fmla="*/ 0 w 432756"/>
              <a:gd name="connsiteY3" fmla="*/ 142204 h 251670"/>
              <a:gd name="connsiteX4" fmla="*/ 111178 w 432756"/>
              <a:gd name="connsiteY4" fmla="*/ 0 h 251670"/>
              <a:gd name="connsiteX0" fmla="*/ 150282 w 471860"/>
              <a:gd name="connsiteY0" fmla="*/ 0 h 251670"/>
              <a:gd name="connsiteX1" fmla="*/ 471860 w 471860"/>
              <a:gd name="connsiteY1" fmla="*/ 0 h 251670"/>
              <a:gd name="connsiteX2" fmla="*/ 471860 w 471860"/>
              <a:gd name="connsiteY2" fmla="*/ 251670 h 251670"/>
              <a:gd name="connsiteX3" fmla="*/ 0 w 471860"/>
              <a:gd name="connsiteY3" fmla="*/ 142204 h 251670"/>
              <a:gd name="connsiteX4" fmla="*/ 150282 w 471860"/>
              <a:gd name="connsiteY4" fmla="*/ 0 h 25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60" h="251670">
                <a:moveTo>
                  <a:pt x="150282" y="0"/>
                </a:moveTo>
                <a:lnTo>
                  <a:pt x="471860" y="0"/>
                </a:lnTo>
                <a:lnTo>
                  <a:pt x="471860" y="251670"/>
                </a:lnTo>
                <a:lnTo>
                  <a:pt x="0" y="142204"/>
                </a:lnTo>
                <a:lnTo>
                  <a:pt x="15028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57858-3CBE-4CC7-86A8-C8919165C9A5}"/>
              </a:ext>
            </a:extLst>
          </p:cNvPr>
          <p:cNvSpPr/>
          <p:nvPr/>
        </p:nvSpPr>
        <p:spPr>
          <a:xfrm>
            <a:off x="10905689" y="684368"/>
            <a:ext cx="486561" cy="306078"/>
          </a:xfrm>
          <a:custGeom>
            <a:avLst/>
            <a:gdLst>
              <a:gd name="connsiteX0" fmla="*/ 0 w 327170"/>
              <a:gd name="connsiteY0" fmla="*/ 0 h 260059"/>
              <a:gd name="connsiteX1" fmla="*/ 327170 w 327170"/>
              <a:gd name="connsiteY1" fmla="*/ 0 h 260059"/>
              <a:gd name="connsiteX2" fmla="*/ 327170 w 327170"/>
              <a:gd name="connsiteY2" fmla="*/ 260059 h 260059"/>
              <a:gd name="connsiteX3" fmla="*/ 0 w 327170"/>
              <a:gd name="connsiteY3" fmla="*/ 260059 h 260059"/>
              <a:gd name="connsiteX4" fmla="*/ 0 w 327170"/>
              <a:gd name="connsiteY4" fmla="*/ 0 h 260059"/>
              <a:gd name="connsiteX0" fmla="*/ 0 w 461394"/>
              <a:gd name="connsiteY0" fmla="*/ 0 h 260059"/>
              <a:gd name="connsiteX1" fmla="*/ 461394 w 461394"/>
              <a:gd name="connsiteY1" fmla="*/ 92279 h 260059"/>
              <a:gd name="connsiteX2" fmla="*/ 327170 w 461394"/>
              <a:gd name="connsiteY2" fmla="*/ 260059 h 260059"/>
              <a:gd name="connsiteX3" fmla="*/ 0 w 461394"/>
              <a:gd name="connsiteY3" fmla="*/ 260059 h 260059"/>
              <a:gd name="connsiteX4" fmla="*/ 0 w 461394"/>
              <a:gd name="connsiteY4" fmla="*/ 0 h 260059"/>
              <a:gd name="connsiteX0" fmla="*/ 0 w 461394"/>
              <a:gd name="connsiteY0" fmla="*/ 0 h 260059"/>
              <a:gd name="connsiteX1" fmla="*/ 461394 w 461394"/>
              <a:gd name="connsiteY1" fmla="*/ 100668 h 260059"/>
              <a:gd name="connsiteX2" fmla="*/ 327170 w 461394"/>
              <a:gd name="connsiteY2" fmla="*/ 260059 h 260059"/>
              <a:gd name="connsiteX3" fmla="*/ 0 w 461394"/>
              <a:gd name="connsiteY3" fmla="*/ 260059 h 260059"/>
              <a:gd name="connsiteX4" fmla="*/ 0 w 461394"/>
              <a:gd name="connsiteY4" fmla="*/ 0 h 260059"/>
              <a:gd name="connsiteX0" fmla="*/ 0 w 486561"/>
              <a:gd name="connsiteY0" fmla="*/ 0 h 260059"/>
              <a:gd name="connsiteX1" fmla="*/ 486561 w 486561"/>
              <a:gd name="connsiteY1" fmla="*/ 100668 h 260059"/>
              <a:gd name="connsiteX2" fmla="*/ 327170 w 486561"/>
              <a:gd name="connsiteY2" fmla="*/ 260059 h 260059"/>
              <a:gd name="connsiteX3" fmla="*/ 0 w 486561"/>
              <a:gd name="connsiteY3" fmla="*/ 260059 h 260059"/>
              <a:gd name="connsiteX4" fmla="*/ 0 w 486561"/>
              <a:gd name="connsiteY4" fmla="*/ 0 h 26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561" h="260059">
                <a:moveTo>
                  <a:pt x="0" y="0"/>
                </a:moveTo>
                <a:lnTo>
                  <a:pt x="486561" y="100668"/>
                </a:lnTo>
                <a:lnTo>
                  <a:pt x="327170" y="260059"/>
                </a:lnTo>
                <a:lnTo>
                  <a:pt x="0" y="26005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D71658-8CC2-4410-829C-59C1D9172FCF}"/>
              </a:ext>
            </a:extLst>
          </p:cNvPr>
          <p:cNvSpPr txBox="1"/>
          <p:nvPr/>
        </p:nvSpPr>
        <p:spPr>
          <a:xfrm>
            <a:off x="2122420" y="292560"/>
            <a:ext cx="8430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Agenda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2F2A6C-79B5-4797-884D-787DCC6CCB8F}"/>
              </a:ext>
            </a:extLst>
          </p:cNvPr>
          <p:cNvSpPr/>
          <p:nvPr/>
        </p:nvSpPr>
        <p:spPr>
          <a:xfrm>
            <a:off x="0" y="6551802"/>
            <a:ext cx="12192000" cy="3061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DA93C3-E5C3-406A-AC6E-60F25D32A2B1}"/>
              </a:ext>
            </a:extLst>
          </p:cNvPr>
          <p:cNvSpPr txBox="1"/>
          <p:nvPr/>
        </p:nvSpPr>
        <p:spPr>
          <a:xfrm>
            <a:off x="804176" y="6584692"/>
            <a:ext cx="76102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>
                <a:solidFill>
                  <a:schemeClr val="bg1"/>
                </a:solidFill>
              </a:rPr>
              <a:t>Copyright AIRDIT Software. All rights reserved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8BA634-8809-404F-873E-64B4E60490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87" y="340977"/>
            <a:ext cx="2156778" cy="568006"/>
          </a:xfrm>
          <a:prstGeom prst="rect">
            <a:avLst/>
          </a:prstGeom>
        </p:spPr>
      </p:pic>
      <p:sp>
        <p:nvSpPr>
          <p:cNvPr id="40" name="Content Placeholder 1">
            <a:extLst>
              <a:ext uri="{FF2B5EF4-FFF2-40B4-BE49-F238E27FC236}">
                <a16:creationId xmlns:a16="http://schemas.microsoft.com/office/drawing/2014/main" id="{E2FB99A2-0AAC-4DB2-9289-E62EF5ADE019}"/>
              </a:ext>
            </a:extLst>
          </p:cNvPr>
          <p:cNvSpPr txBox="1">
            <a:spLocks/>
          </p:cNvSpPr>
          <p:nvPr/>
        </p:nvSpPr>
        <p:spPr>
          <a:xfrm>
            <a:off x="6983229" y="1464917"/>
            <a:ext cx="4325837" cy="5241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  <a:tabLst>
                <a:tab pos="4114800" algn="l"/>
              </a:tabLst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What We Do?</a:t>
            </a:r>
          </a:p>
          <a:p>
            <a:pPr marL="0" indent="0">
              <a:spcAft>
                <a:spcPts val="1800"/>
              </a:spcAft>
              <a:buNone/>
              <a:tabLst>
                <a:tab pos="4114800" algn="l"/>
              </a:tabLst>
            </a:pPr>
            <a:r>
              <a:rPr lang="en-US" b="1" dirty="0" err="1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Fiori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based Vendor Portal: Why?</a:t>
            </a:r>
          </a:p>
          <a:p>
            <a:pPr marL="0" indent="0">
              <a:spcAft>
                <a:spcPts val="1800"/>
              </a:spcAft>
              <a:buNone/>
              <a:tabLst>
                <a:tab pos="4114800" algn="l"/>
              </a:tabLst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AIRDIT: </a:t>
            </a:r>
            <a:r>
              <a:rPr lang="en-IN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Your Next Gen Support Partner/ Our Innovations</a:t>
            </a:r>
            <a:endParaRPr lang="en-US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0" indent="0">
              <a:spcAft>
                <a:spcPts val="1800"/>
              </a:spcAft>
              <a:buNone/>
              <a:tabLst>
                <a:tab pos="4114800" algn="l"/>
              </a:tabLst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High Level Offerings</a:t>
            </a:r>
          </a:p>
          <a:p>
            <a:pPr marL="0" indent="0">
              <a:spcAft>
                <a:spcPts val="1800"/>
              </a:spcAft>
              <a:buNone/>
              <a:tabLst>
                <a:tab pos="4114800" algn="l"/>
              </a:tabLst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Buyer Apps</a:t>
            </a:r>
          </a:p>
          <a:p>
            <a:pPr marL="0" indent="0">
              <a:spcAft>
                <a:spcPts val="1800"/>
              </a:spcAft>
              <a:buNone/>
              <a:tabLst>
                <a:tab pos="4114800" algn="l"/>
              </a:tabLst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Quality Apps</a:t>
            </a:r>
          </a:p>
          <a:p>
            <a:pPr marL="0" indent="0">
              <a:spcAft>
                <a:spcPts val="1800"/>
              </a:spcAft>
              <a:buNone/>
              <a:tabLst>
                <a:tab pos="4114800" algn="l"/>
              </a:tabLst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Vendor Apps</a:t>
            </a:r>
          </a:p>
          <a:p>
            <a:pPr marL="0" indent="0">
              <a:spcAft>
                <a:spcPts val="1800"/>
              </a:spcAft>
              <a:buNone/>
              <a:tabLst>
                <a:tab pos="4114800" algn="l"/>
              </a:tabLst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Next what?</a:t>
            </a:r>
          </a:p>
          <a:p>
            <a:pPr marL="0" indent="0">
              <a:spcAft>
                <a:spcPts val="1800"/>
              </a:spcAft>
              <a:buNone/>
              <a:tabLst>
                <a:tab pos="4114800" algn="l"/>
              </a:tabLst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Appendix</a:t>
            </a:r>
          </a:p>
          <a:p>
            <a:pPr marL="0" indent="0">
              <a:spcAft>
                <a:spcPts val="1800"/>
              </a:spcAft>
              <a:buNone/>
              <a:tabLst>
                <a:tab pos="4114800" algn="l"/>
              </a:tabLst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Contact Us</a:t>
            </a:r>
          </a:p>
          <a:p>
            <a:pPr marL="0" indent="0">
              <a:spcAft>
                <a:spcPts val="1800"/>
              </a:spcAft>
              <a:buNone/>
              <a:tabLst>
                <a:tab pos="4114800" algn="l"/>
              </a:tabLst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49BEE7E-60E3-42EE-B605-C55F5A5F88B1}"/>
              </a:ext>
            </a:extLst>
          </p:cNvPr>
          <p:cNvGrpSpPr/>
          <p:nvPr/>
        </p:nvGrpSpPr>
        <p:grpSpPr>
          <a:xfrm>
            <a:off x="1638645" y="2780076"/>
            <a:ext cx="411391" cy="233938"/>
            <a:chOff x="212460" y="2109072"/>
            <a:chExt cx="488068" cy="366259"/>
          </a:xfrm>
          <a:solidFill>
            <a:schemeClr val="bg1"/>
          </a:solidFill>
        </p:grpSpPr>
        <p:sp>
          <p:nvSpPr>
            <p:cNvPr id="42" name="AutoShape 118">
              <a:extLst>
                <a:ext uri="{FF2B5EF4-FFF2-40B4-BE49-F238E27FC236}">
                  <a16:creationId xmlns:a16="http://schemas.microsoft.com/office/drawing/2014/main" id="{F58947FC-D721-4CB8-AC6A-1D615A763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60" y="2109072"/>
              <a:ext cx="488068" cy="366259"/>
            </a:xfrm>
            <a:custGeom>
              <a:avLst/>
              <a:gdLst>
                <a:gd name="T0" fmla="*/ 10732 w 21464"/>
                <a:gd name="T1" fmla="*/ 10800 h 21600"/>
                <a:gd name="T2" fmla="*/ 10732 w 21464"/>
                <a:gd name="T3" fmla="*/ 10800 h 21600"/>
                <a:gd name="T4" fmla="*/ 10732 w 21464"/>
                <a:gd name="T5" fmla="*/ 10800 h 21600"/>
                <a:gd name="T6" fmla="*/ 10732 w 21464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64" h="21600">
                  <a:moveTo>
                    <a:pt x="19918" y="11754"/>
                  </a:moveTo>
                  <a:lnTo>
                    <a:pt x="16564" y="18954"/>
                  </a:lnTo>
                  <a:cubicBezTo>
                    <a:pt x="16317" y="19484"/>
                    <a:pt x="15892" y="19800"/>
                    <a:pt x="15427" y="19800"/>
                  </a:cubicBezTo>
                  <a:lnTo>
                    <a:pt x="2683" y="19800"/>
                  </a:lnTo>
                  <a:cubicBezTo>
                    <a:pt x="1943" y="19800"/>
                    <a:pt x="1341" y="18992"/>
                    <a:pt x="1341" y="18000"/>
                  </a:cubicBezTo>
                  <a:lnTo>
                    <a:pt x="1341" y="3600"/>
                  </a:lnTo>
                  <a:cubicBezTo>
                    <a:pt x="1341" y="2608"/>
                    <a:pt x="1943" y="1800"/>
                    <a:pt x="2683" y="1800"/>
                  </a:cubicBezTo>
                  <a:lnTo>
                    <a:pt x="15427" y="1800"/>
                  </a:lnTo>
                  <a:cubicBezTo>
                    <a:pt x="15892" y="1800"/>
                    <a:pt x="16317" y="2116"/>
                    <a:pt x="16564" y="2645"/>
                  </a:cubicBezTo>
                  <a:lnTo>
                    <a:pt x="19917" y="9845"/>
                  </a:lnTo>
                  <a:cubicBezTo>
                    <a:pt x="20188" y="10425"/>
                    <a:pt x="20188" y="11174"/>
                    <a:pt x="19918" y="11754"/>
                  </a:cubicBezTo>
                  <a:moveTo>
                    <a:pt x="21055" y="8891"/>
                  </a:moveTo>
                  <a:lnTo>
                    <a:pt x="17701" y="1691"/>
                  </a:lnTo>
                  <a:cubicBezTo>
                    <a:pt x="17211" y="639"/>
                    <a:pt x="16352" y="0"/>
                    <a:pt x="15427" y="0"/>
                  </a:cubicBezTo>
                  <a:lnTo>
                    <a:pt x="2683" y="0"/>
                  </a:lnTo>
                  <a:cubicBezTo>
                    <a:pt x="1201" y="0"/>
                    <a:pt x="0" y="1611"/>
                    <a:pt x="0" y="3600"/>
                  </a:cubicBezTo>
                  <a:lnTo>
                    <a:pt x="0" y="18000"/>
                  </a:lnTo>
                  <a:cubicBezTo>
                    <a:pt x="0" y="19988"/>
                    <a:pt x="1201" y="21599"/>
                    <a:pt x="2683" y="21599"/>
                  </a:cubicBezTo>
                  <a:lnTo>
                    <a:pt x="15427" y="21599"/>
                  </a:lnTo>
                  <a:cubicBezTo>
                    <a:pt x="16352" y="21599"/>
                    <a:pt x="17211" y="20960"/>
                    <a:pt x="17701" y="19908"/>
                  </a:cubicBezTo>
                  <a:lnTo>
                    <a:pt x="21055" y="12708"/>
                  </a:lnTo>
                  <a:cubicBezTo>
                    <a:pt x="21600" y="11541"/>
                    <a:pt x="21600" y="10059"/>
                    <a:pt x="21055" y="889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609585"/>
              <a:endParaRPr lang="en-US" dirty="0"/>
            </a:p>
          </p:txBody>
        </p:sp>
        <p:sp>
          <p:nvSpPr>
            <p:cNvPr id="43" name="AutoShape 119">
              <a:extLst>
                <a:ext uri="{FF2B5EF4-FFF2-40B4-BE49-F238E27FC236}">
                  <a16:creationId xmlns:a16="http://schemas.microsoft.com/office/drawing/2014/main" id="{E137A0A9-CDFB-4353-9B1B-1E1A420E5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978" y="2245898"/>
              <a:ext cx="91773" cy="917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0"/>
                  </a:moveTo>
                  <a:cubicBezTo>
                    <a:pt x="6825" y="18000"/>
                    <a:pt x="3600" y="14774"/>
                    <a:pt x="3600" y="10800"/>
                  </a:cubicBezTo>
                  <a:cubicBezTo>
                    <a:pt x="3600" y="6825"/>
                    <a:pt x="6825" y="3600"/>
                    <a:pt x="10800" y="3600"/>
                  </a:cubicBezTo>
                  <a:cubicBezTo>
                    <a:pt x="14774" y="3600"/>
                    <a:pt x="17999" y="6825"/>
                    <a:pt x="17999" y="10800"/>
                  </a:cubicBezTo>
                  <a:cubicBezTo>
                    <a:pt x="17999" y="14774"/>
                    <a:pt x="14774" y="18000"/>
                    <a:pt x="10800" y="18000"/>
                  </a:cubicBezTo>
                  <a:moveTo>
                    <a:pt x="10800" y="0"/>
                  </a:moveTo>
                  <a:cubicBezTo>
                    <a:pt x="4833" y="0"/>
                    <a:pt x="0" y="4833"/>
                    <a:pt x="0" y="10800"/>
                  </a:cubicBezTo>
                  <a:cubicBezTo>
                    <a:pt x="0" y="16766"/>
                    <a:pt x="4833" y="21599"/>
                    <a:pt x="10800" y="21599"/>
                  </a:cubicBezTo>
                  <a:cubicBezTo>
                    <a:pt x="16766" y="21599"/>
                    <a:pt x="21600" y="16766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609585"/>
              <a:endParaRPr lang="en-US" dirty="0"/>
            </a:p>
          </p:txBody>
        </p:sp>
      </p:grpSp>
      <p:cxnSp>
        <p:nvCxnSpPr>
          <p:cNvPr id="44" name="Line">
            <a:extLst>
              <a:ext uri="{FF2B5EF4-FFF2-40B4-BE49-F238E27FC236}">
                <a16:creationId xmlns:a16="http://schemas.microsoft.com/office/drawing/2014/main" id="{4BD5493D-58CA-41F5-8B29-81A41FF679CC}"/>
              </a:ext>
            </a:extLst>
          </p:cNvPr>
          <p:cNvCxnSpPr>
            <a:cxnSpLocks/>
            <a:endCxn id="52" idx="4"/>
          </p:cNvCxnSpPr>
          <p:nvPr/>
        </p:nvCxnSpPr>
        <p:spPr>
          <a:xfrm flipH="1">
            <a:off x="6709201" y="1569322"/>
            <a:ext cx="965" cy="4547373"/>
          </a:xfrm>
          <a:prstGeom prst="line">
            <a:avLst/>
          </a:prstGeom>
          <a:ln w="28575">
            <a:solidFill>
              <a:srgbClr val="AFABAB"/>
            </a:solidFill>
            <a:prstDash val="sysDot"/>
            <a:miter lim="800000"/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A1E8645C-CBF9-4078-A807-CBB99DE6376E}"/>
              </a:ext>
            </a:extLst>
          </p:cNvPr>
          <p:cNvSpPr/>
          <p:nvPr/>
        </p:nvSpPr>
        <p:spPr>
          <a:xfrm>
            <a:off x="6623766" y="1977150"/>
            <a:ext cx="172800" cy="173227"/>
          </a:xfrm>
          <a:prstGeom prst="ellipse">
            <a:avLst/>
          </a:prstGeom>
          <a:solidFill>
            <a:srgbClr val="8BC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86B42AE-3184-4898-8D04-2B38D7CAD33A}"/>
              </a:ext>
            </a:extLst>
          </p:cNvPr>
          <p:cNvSpPr/>
          <p:nvPr/>
        </p:nvSpPr>
        <p:spPr>
          <a:xfrm>
            <a:off x="6623766" y="1499169"/>
            <a:ext cx="172800" cy="173227"/>
          </a:xfrm>
          <a:prstGeom prst="ellipse">
            <a:avLst/>
          </a:prstGeom>
          <a:solidFill>
            <a:srgbClr val="E78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C285B7D-34B0-444F-98AA-6D89BE469284}"/>
              </a:ext>
            </a:extLst>
          </p:cNvPr>
          <p:cNvSpPr/>
          <p:nvPr/>
        </p:nvSpPr>
        <p:spPr>
          <a:xfrm>
            <a:off x="6623766" y="2480260"/>
            <a:ext cx="172800" cy="17322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1C856B3-6339-4104-ADE9-2332081F2380}"/>
              </a:ext>
            </a:extLst>
          </p:cNvPr>
          <p:cNvSpPr/>
          <p:nvPr/>
        </p:nvSpPr>
        <p:spPr>
          <a:xfrm>
            <a:off x="6626717" y="3001070"/>
            <a:ext cx="172800" cy="173227"/>
          </a:xfrm>
          <a:prstGeom prst="ellipse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F7A6BEF-6C7E-490B-B367-AAB5E2343EE4}"/>
              </a:ext>
            </a:extLst>
          </p:cNvPr>
          <p:cNvSpPr/>
          <p:nvPr/>
        </p:nvSpPr>
        <p:spPr>
          <a:xfrm>
            <a:off x="6623766" y="3460017"/>
            <a:ext cx="172800" cy="173227"/>
          </a:xfrm>
          <a:prstGeom prst="ellipse">
            <a:avLst/>
          </a:prstGeom>
          <a:solidFill>
            <a:srgbClr val="FFD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4C2B675-34A1-4F60-911B-8E4B61084F3B}"/>
              </a:ext>
            </a:extLst>
          </p:cNvPr>
          <p:cNvSpPr/>
          <p:nvPr/>
        </p:nvSpPr>
        <p:spPr>
          <a:xfrm>
            <a:off x="6622801" y="3967673"/>
            <a:ext cx="172800" cy="17322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11D5B57-11D8-467A-8534-2407A8289265}"/>
              </a:ext>
            </a:extLst>
          </p:cNvPr>
          <p:cNvSpPr/>
          <p:nvPr/>
        </p:nvSpPr>
        <p:spPr>
          <a:xfrm>
            <a:off x="6623766" y="4448450"/>
            <a:ext cx="172800" cy="17322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9F49E2F-E33C-4F26-AD74-E741EFE94DE2}"/>
              </a:ext>
            </a:extLst>
          </p:cNvPr>
          <p:cNvSpPr/>
          <p:nvPr/>
        </p:nvSpPr>
        <p:spPr>
          <a:xfrm>
            <a:off x="6622801" y="5943468"/>
            <a:ext cx="172800" cy="17322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8D2D8E2-D713-44A7-AFE3-E6A75F9F3979}"/>
              </a:ext>
            </a:extLst>
          </p:cNvPr>
          <p:cNvSpPr/>
          <p:nvPr/>
        </p:nvSpPr>
        <p:spPr>
          <a:xfrm>
            <a:off x="6622801" y="4947430"/>
            <a:ext cx="172800" cy="17322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B613E3E-AE1D-47F5-B9E0-47BC440BEAE3}"/>
              </a:ext>
            </a:extLst>
          </p:cNvPr>
          <p:cNvSpPr/>
          <p:nvPr/>
        </p:nvSpPr>
        <p:spPr>
          <a:xfrm>
            <a:off x="6622801" y="5428207"/>
            <a:ext cx="172800" cy="17322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A3FA950-9421-4C28-8BBE-D18B0936EF85}"/>
              </a:ext>
            </a:extLst>
          </p:cNvPr>
          <p:cNvGrpSpPr/>
          <p:nvPr/>
        </p:nvGrpSpPr>
        <p:grpSpPr>
          <a:xfrm>
            <a:off x="1399466" y="1362463"/>
            <a:ext cx="3500309" cy="4856136"/>
            <a:chOff x="7523163" y="1893888"/>
            <a:chExt cx="801688" cy="1090612"/>
          </a:xfrm>
          <a:solidFill>
            <a:srgbClr val="BF9000">
              <a:alpha val="51000"/>
            </a:srgbClr>
          </a:solidFill>
        </p:grpSpPr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879FC9D4-2054-450C-AF50-7ED7372C4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3201" y="2260600"/>
              <a:ext cx="247650" cy="60325"/>
            </a:xfrm>
            <a:custGeom>
              <a:avLst/>
              <a:gdLst>
                <a:gd name="T0" fmla="*/ 58 w 65"/>
                <a:gd name="T1" fmla="*/ 0 h 16"/>
                <a:gd name="T2" fmla="*/ 7 w 65"/>
                <a:gd name="T3" fmla="*/ 0 h 16"/>
                <a:gd name="T4" fmla="*/ 0 w 65"/>
                <a:gd name="T5" fmla="*/ 8 h 16"/>
                <a:gd name="T6" fmla="*/ 7 w 65"/>
                <a:gd name="T7" fmla="*/ 16 h 16"/>
                <a:gd name="T8" fmla="*/ 58 w 65"/>
                <a:gd name="T9" fmla="*/ 16 h 16"/>
                <a:gd name="T10" fmla="*/ 65 w 65"/>
                <a:gd name="T11" fmla="*/ 8 h 16"/>
                <a:gd name="T12" fmla="*/ 58 w 6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6">
                  <a:moveTo>
                    <a:pt x="5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62" y="16"/>
                    <a:pt x="65" y="12"/>
                    <a:pt x="65" y="8"/>
                  </a:cubicBezTo>
                  <a:cubicBezTo>
                    <a:pt x="65" y="4"/>
                    <a:pt x="62" y="0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0476B5F8-0884-4652-8B9F-C3066492F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3201" y="2427288"/>
              <a:ext cx="247650" cy="60325"/>
            </a:xfrm>
            <a:custGeom>
              <a:avLst/>
              <a:gdLst>
                <a:gd name="T0" fmla="*/ 65 w 65"/>
                <a:gd name="T1" fmla="*/ 8 h 16"/>
                <a:gd name="T2" fmla="*/ 58 w 65"/>
                <a:gd name="T3" fmla="*/ 0 h 16"/>
                <a:gd name="T4" fmla="*/ 7 w 65"/>
                <a:gd name="T5" fmla="*/ 0 h 16"/>
                <a:gd name="T6" fmla="*/ 0 w 65"/>
                <a:gd name="T7" fmla="*/ 8 h 16"/>
                <a:gd name="T8" fmla="*/ 7 w 65"/>
                <a:gd name="T9" fmla="*/ 16 h 16"/>
                <a:gd name="T10" fmla="*/ 58 w 65"/>
                <a:gd name="T11" fmla="*/ 16 h 16"/>
                <a:gd name="T12" fmla="*/ 65 w 65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6">
                  <a:moveTo>
                    <a:pt x="65" y="8"/>
                  </a:moveTo>
                  <a:cubicBezTo>
                    <a:pt x="65" y="4"/>
                    <a:pt x="62" y="0"/>
                    <a:pt x="5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62" y="16"/>
                    <a:pt x="65" y="12"/>
                    <a:pt x="6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3D90C204-9B0A-40F5-96D4-08D240A8E8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4613" y="2238375"/>
              <a:ext cx="103188" cy="104775"/>
            </a:xfrm>
            <a:custGeom>
              <a:avLst/>
              <a:gdLst>
                <a:gd name="T0" fmla="*/ 65 w 65"/>
                <a:gd name="T1" fmla="*/ 0 h 66"/>
                <a:gd name="T2" fmla="*/ 0 w 65"/>
                <a:gd name="T3" fmla="*/ 0 h 66"/>
                <a:gd name="T4" fmla="*/ 0 w 65"/>
                <a:gd name="T5" fmla="*/ 66 h 66"/>
                <a:gd name="T6" fmla="*/ 65 w 65"/>
                <a:gd name="T7" fmla="*/ 66 h 66"/>
                <a:gd name="T8" fmla="*/ 65 w 65"/>
                <a:gd name="T9" fmla="*/ 0 h 66"/>
                <a:gd name="T10" fmla="*/ 48 w 65"/>
                <a:gd name="T11" fmla="*/ 50 h 66"/>
                <a:gd name="T12" fmla="*/ 17 w 65"/>
                <a:gd name="T13" fmla="*/ 50 h 66"/>
                <a:gd name="T14" fmla="*/ 17 w 65"/>
                <a:gd name="T15" fmla="*/ 19 h 66"/>
                <a:gd name="T16" fmla="*/ 48 w 65"/>
                <a:gd name="T17" fmla="*/ 19 h 66"/>
                <a:gd name="T18" fmla="*/ 48 w 65"/>
                <a:gd name="T1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6">
                  <a:moveTo>
                    <a:pt x="65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65" y="66"/>
                  </a:lnTo>
                  <a:lnTo>
                    <a:pt x="65" y="0"/>
                  </a:lnTo>
                  <a:close/>
                  <a:moveTo>
                    <a:pt x="48" y="50"/>
                  </a:moveTo>
                  <a:lnTo>
                    <a:pt x="17" y="50"/>
                  </a:lnTo>
                  <a:lnTo>
                    <a:pt x="17" y="19"/>
                  </a:lnTo>
                  <a:lnTo>
                    <a:pt x="48" y="19"/>
                  </a:lnTo>
                  <a:lnTo>
                    <a:pt x="48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3CE577D0-BF4E-4ED0-8668-FF0536D7C7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4613" y="2405063"/>
              <a:ext cx="103188" cy="104775"/>
            </a:xfrm>
            <a:custGeom>
              <a:avLst/>
              <a:gdLst>
                <a:gd name="T0" fmla="*/ 65 w 65"/>
                <a:gd name="T1" fmla="*/ 0 h 66"/>
                <a:gd name="T2" fmla="*/ 0 w 65"/>
                <a:gd name="T3" fmla="*/ 0 h 66"/>
                <a:gd name="T4" fmla="*/ 0 w 65"/>
                <a:gd name="T5" fmla="*/ 66 h 66"/>
                <a:gd name="T6" fmla="*/ 65 w 65"/>
                <a:gd name="T7" fmla="*/ 66 h 66"/>
                <a:gd name="T8" fmla="*/ 65 w 65"/>
                <a:gd name="T9" fmla="*/ 0 h 66"/>
                <a:gd name="T10" fmla="*/ 48 w 65"/>
                <a:gd name="T11" fmla="*/ 47 h 66"/>
                <a:gd name="T12" fmla="*/ 17 w 65"/>
                <a:gd name="T13" fmla="*/ 47 h 66"/>
                <a:gd name="T14" fmla="*/ 17 w 65"/>
                <a:gd name="T15" fmla="*/ 16 h 66"/>
                <a:gd name="T16" fmla="*/ 48 w 65"/>
                <a:gd name="T17" fmla="*/ 16 h 66"/>
                <a:gd name="T18" fmla="*/ 48 w 65"/>
                <a:gd name="T19" fmla="*/ 4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6">
                  <a:moveTo>
                    <a:pt x="65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65" y="66"/>
                  </a:lnTo>
                  <a:lnTo>
                    <a:pt x="65" y="0"/>
                  </a:lnTo>
                  <a:close/>
                  <a:moveTo>
                    <a:pt x="48" y="47"/>
                  </a:moveTo>
                  <a:lnTo>
                    <a:pt x="17" y="47"/>
                  </a:lnTo>
                  <a:lnTo>
                    <a:pt x="17" y="16"/>
                  </a:lnTo>
                  <a:lnTo>
                    <a:pt x="48" y="16"/>
                  </a:lnTo>
                  <a:lnTo>
                    <a:pt x="48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id="{97EACD9C-8098-481B-9DB7-24457A9019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4613" y="2571750"/>
              <a:ext cx="103188" cy="104775"/>
            </a:xfrm>
            <a:custGeom>
              <a:avLst/>
              <a:gdLst>
                <a:gd name="T0" fmla="*/ 0 w 65"/>
                <a:gd name="T1" fmla="*/ 66 h 66"/>
                <a:gd name="T2" fmla="*/ 65 w 65"/>
                <a:gd name="T3" fmla="*/ 66 h 66"/>
                <a:gd name="T4" fmla="*/ 65 w 65"/>
                <a:gd name="T5" fmla="*/ 0 h 66"/>
                <a:gd name="T6" fmla="*/ 0 w 65"/>
                <a:gd name="T7" fmla="*/ 0 h 66"/>
                <a:gd name="T8" fmla="*/ 0 w 65"/>
                <a:gd name="T9" fmla="*/ 66 h 66"/>
                <a:gd name="T10" fmla="*/ 17 w 65"/>
                <a:gd name="T11" fmla="*/ 16 h 66"/>
                <a:gd name="T12" fmla="*/ 48 w 65"/>
                <a:gd name="T13" fmla="*/ 16 h 66"/>
                <a:gd name="T14" fmla="*/ 48 w 65"/>
                <a:gd name="T15" fmla="*/ 47 h 66"/>
                <a:gd name="T16" fmla="*/ 17 w 65"/>
                <a:gd name="T17" fmla="*/ 47 h 66"/>
                <a:gd name="T18" fmla="*/ 17 w 65"/>
                <a:gd name="T19" fmla="*/ 1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6">
                  <a:moveTo>
                    <a:pt x="0" y="66"/>
                  </a:moveTo>
                  <a:lnTo>
                    <a:pt x="65" y="66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17" y="16"/>
                  </a:moveTo>
                  <a:lnTo>
                    <a:pt x="48" y="16"/>
                  </a:lnTo>
                  <a:lnTo>
                    <a:pt x="48" y="47"/>
                  </a:lnTo>
                  <a:lnTo>
                    <a:pt x="17" y="47"/>
                  </a:lnTo>
                  <a:lnTo>
                    <a:pt x="1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id="{5470A3E9-B5DF-45B7-A7A5-10CF7722F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3201" y="2593975"/>
              <a:ext cx="201613" cy="57150"/>
            </a:xfrm>
            <a:custGeom>
              <a:avLst/>
              <a:gdLst>
                <a:gd name="T0" fmla="*/ 0 w 53"/>
                <a:gd name="T1" fmla="*/ 8 h 15"/>
                <a:gd name="T2" fmla="*/ 7 w 53"/>
                <a:gd name="T3" fmla="*/ 15 h 15"/>
                <a:gd name="T4" fmla="*/ 35 w 53"/>
                <a:gd name="T5" fmla="*/ 15 h 15"/>
                <a:gd name="T6" fmla="*/ 53 w 53"/>
                <a:gd name="T7" fmla="*/ 0 h 15"/>
                <a:gd name="T8" fmla="*/ 7 w 53"/>
                <a:gd name="T9" fmla="*/ 0 h 15"/>
                <a:gd name="T10" fmla="*/ 0 w 53"/>
                <a:gd name="T11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15">
                  <a:moveTo>
                    <a:pt x="0" y="8"/>
                  </a:moveTo>
                  <a:cubicBezTo>
                    <a:pt x="0" y="12"/>
                    <a:pt x="3" y="15"/>
                    <a:pt x="7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40" y="9"/>
                    <a:pt x="46" y="4"/>
                    <a:pt x="5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2" name="Freeform 23">
              <a:extLst>
                <a:ext uri="{FF2B5EF4-FFF2-40B4-BE49-F238E27FC236}">
                  <a16:creationId xmlns:a16="http://schemas.microsoft.com/office/drawing/2014/main" id="{6B6CCD77-974D-42B3-838B-66465DDABA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3163" y="1893888"/>
              <a:ext cx="719138" cy="1006475"/>
            </a:xfrm>
            <a:custGeom>
              <a:avLst/>
              <a:gdLst>
                <a:gd name="T0" fmla="*/ 48 w 189"/>
                <a:gd name="T1" fmla="*/ 244 h 266"/>
                <a:gd name="T2" fmla="*/ 22 w 189"/>
                <a:gd name="T3" fmla="*/ 218 h 266"/>
                <a:gd name="T4" fmla="*/ 22 w 189"/>
                <a:gd name="T5" fmla="*/ 80 h 266"/>
                <a:gd name="T6" fmla="*/ 48 w 189"/>
                <a:gd name="T7" fmla="*/ 54 h 266"/>
                <a:gd name="T8" fmla="*/ 57 w 189"/>
                <a:gd name="T9" fmla="*/ 54 h 266"/>
                <a:gd name="T10" fmla="*/ 69 w 189"/>
                <a:gd name="T11" fmla="*/ 63 h 266"/>
                <a:gd name="T12" fmla="*/ 121 w 189"/>
                <a:gd name="T13" fmla="*/ 63 h 266"/>
                <a:gd name="T14" fmla="*/ 133 w 189"/>
                <a:gd name="T15" fmla="*/ 54 h 266"/>
                <a:gd name="T16" fmla="*/ 141 w 189"/>
                <a:gd name="T17" fmla="*/ 54 h 266"/>
                <a:gd name="T18" fmla="*/ 167 w 189"/>
                <a:gd name="T19" fmla="*/ 80 h 266"/>
                <a:gd name="T20" fmla="*/ 167 w 189"/>
                <a:gd name="T21" fmla="*/ 178 h 266"/>
                <a:gd name="T22" fmla="*/ 189 w 189"/>
                <a:gd name="T23" fmla="*/ 184 h 266"/>
                <a:gd name="T24" fmla="*/ 189 w 189"/>
                <a:gd name="T25" fmla="*/ 80 h 266"/>
                <a:gd name="T26" fmla="*/ 141 w 189"/>
                <a:gd name="T27" fmla="*/ 32 h 266"/>
                <a:gd name="T28" fmla="*/ 133 w 189"/>
                <a:gd name="T29" fmla="*/ 32 h 266"/>
                <a:gd name="T30" fmla="*/ 121 w 189"/>
                <a:gd name="T31" fmla="*/ 22 h 266"/>
                <a:gd name="T32" fmla="*/ 117 w 189"/>
                <a:gd name="T33" fmla="*/ 22 h 266"/>
                <a:gd name="T34" fmla="*/ 95 w 189"/>
                <a:gd name="T35" fmla="*/ 0 h 266"/>
                <a:gd name="T36" fmla="*/ 72 w 189"/>
                <a:gd name="T37" fmla="*/ 22 h 266"/>
                <a:gd name="T38" fmla="*/ 69 w 189"/>
                <a:gd name="T39" fmla="*/ 22 h 266"/>
                <a:gd name="T40" fmla="*/ 56 w 189"/>
                <a:gd name="T41" fmla="*/ 32 h 266"/>
                <a:gd name="T42" fmla="*/ 48 w 189"/>
                <a:gd name="T43" fmla="*/ 32 h 266"/>
                <a:gd name="T44" fmla="*/ 0 w 189"/>
                <a:gd name="T45" fmla="*/ 80 h 266"/>
                <a:gd name="T46" fmla="*/ 0 w 189"/>
                <a:gd name="T47" fmla="*/ 218 h 266"/>
                <a:gd name="T48" fmla="*/ 48 w 189"/>
                <a:gd name="T49" fmla="*/ 266 h 266"/>
                <a:gd name="T50" fmla="*/ 107 w 189"/>
                <a:gd name="T51" fmla="*/ 266 h 266"/>
                <a:gd name="T52" fmla="*/ 101 w 189"/>
                <a:gd name="T53" fmla="*/ 244 h 266"/>
                <a:gd name="T54" fmla="*/ 48 w 189"/>
                <a:gd name="T55" fmla="*/ 244 h 266"/>
                <a:gd name="T56" fmla="*/ 95 w 189"/>
                <a:gd name="T57" fmla="*/ 14 h 266"/>
                <a:gd name="T58" fmla="*/ 103 w 189"/>
                <a:gd name="T59" fmla="*/ 22 h 266"/>
                <a:gd name="T60" fmla="*/ 86 w 189"/>
                <a:gd name="T61" fmla="*/ 22 h 266"/>
                <a:gd name="T62" fmla="*/ 95 w 189"/>
                <a:gd name="T63" fmla="*/ 1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9" h="266">
                  <a:moveTo>
                    <a:pt x="48" y="244"/>
                  </a:moveTo>
                  <a:cubicBezTo>
                    <a:pt x="34" y="244"/>
                    <a:pt x="22" y="232"/>
                    <a:pt x="22" y="218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65"/>
                    <a:pt x="34" y="54"/>
                    <a:pt x="48" y="54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8" y="59"/>
                    <a:pt x="63" y="63"/>
                    <a:pt x="69" y="63"/>
                  </a:cubicBezTo>
                  <a:cubicBezTo>
                    <a:pt x="121" y="63"/>
                    <a:pt x="121" y="63"/>
                    <a:pt x="121" y="63"/>
                  </a:cubicBezTo>
                  <a:cubicBezTo>
                    <a:pt x="126" y="63"/>
                    <a:pt x="131" y="59"/>
                    <a:pt x="133" y="54"/>
                  </a:cubicBezTo>
                  <a:cubicBezTo>
                    <a:pt x="141" y="54"/>
                    <a:pt x="141" y="54"/>
                    <a:pt x="141" y="54"/>
                  </a:cubicBezTo>
                  <a:cubicBezTo>
                    <a:pt x="155" y="54"/>
                    <a:pt x="167" y="65"/>
                    <a:pt x="167" y="80"/>
                  </a:cubicBezTo>
                  <a:cubicBezTo>
                    <a:pt x="167" y="178"/>
                    <a:pt x="167" y="178"/>
                    <a:pt x="167" y="178"/>
                  </a:cubicBezTo>
                  <a:cubicBezTo>
                    <a:pt x="175" y="179"/>
                    <a:pt x="182" y="181"/>
                    <a:pt x="189" y="184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9" y="53"/>
                    <a:pt x="167" y="32"/>
                    <a:pt x="141" y="32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1" y="26"/>
                    <a:pt x="126" y="22"/>
                    <a:pt x="121" y="22"/>
                  </a:cubicBezTo>
                  <a:cubicBezTo>
                    <a:pt x="117" y="22"/>
                    <a:pt x="117" y="22"/>
                    <a:pt x="117" y="22"/>
                  </a:cubicBezTo>
                  <a:cubicBezTo>
                    <a:pt x="117" y="10"/>
                    <a:pt x="107" y="0"/>
                    <a:pt x="95" y="0"/>
                  </a:cubicBezTo>
                  <a:cubicBezTo>
                    <a:pt x="82" y="0"/>
                    <a:pt x="72" y="10"/>
                    <a:pt x="72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3" y="22"/>
                    <a:pt x="58" y="26"/>
                    <a:pt x="56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22" y="32"/>
                    <a:pt x="0" y="53"/>
                    <a:pt x="0" y="80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44"/>
                    <a:pt x="22" y="266"/>
                    <a:pt x="48" y="266"/>
                  </a:cubicBezTo>
                  <a:cubicBezTo>
                    <a:pt x="107" y="266"/>
                    <a:pt x="107" y="266"/>
                    <a:pt x="107" y="266"/>
                  </a:cubicBezTo>
                  <a:cubicBezTo>
                    <a:pt x="104" y="259"/>
                    <a:pt x="102" y="252"/>
                    <a:pt x="101" y="244"/>
                  </a:cubicBezTo>
                  <a:lnTo>
                    <a:pt x="48" y="244"/>
                  </a:lnTo>
                  <a:close/>
                  <a:moveTo>
                    <a:pt x="95" y="14"/>
                  </a:moveTo>
                  <a:cubicBezTo>
                    <a:pt x="99" y="14"/>
                    <a:pt x="103" y="17"/>
                    <a:pt x="103" y="22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86" y="17"/>
                    <a:pt x="90" y="14"/>
                    <a:pt x="9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3" name="Freeform 24">
              <a:extLst>
                <a:ext uri="{FF2B5EF4-FFF2-40B4-BE49-F238E27FC236}">
                  <a16:creationId xmlns:a16="http://schemas.microsoft.com/office/drawing/2014/main" id="{257BFD1E-B990-4DA1-AEB4-3C212228DD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48613" y="2605088"/>
              <a:ext cx="376238" cy="379412"/>
            </a:xfrm>
            <a:custGeom>
              <a:avLst/>
              <a:gdLst>
                <a:gd name="T0" fmla="*/ 49 w 99"/>
                <a:gd name="T1" fmla="*/ 0 h 100"/>
                <a:gd name="T2" fmla="*/ 0 w 99"/>
                <a:gd name="T3" fmla="*/ 50 h 100"/>
                <a:gd name="T4" fmla="*/ 49 w 99"/>
                <a:gd name="T5" fmla="*/ 100 h 100"/>
                <a:gd name="T6" fmla="*/ 99 w 99"/>
                <a:gd name="T7" fmla="*/ 50 h 100"/>
                <a:gd name="T8" fmla="*/ 49 w 99"/>
                <a:gd name="T9" fmla="*/ 0 h 100"/>
                <a:gd name="T10" fmla="*/ 45 w 99"/>
                <a:gd name="T11" fmla="*/ 77 h 100"/>
                <a:gd name="T12" fmla="*/ 37 w 99"/>
                <a:gd name="T13" fmla="*/ 77 h 100"/>
                <a:gd name="T14" fmla="*/ 23 w 99"/>
                <a:gd name="T15" fmla="*/ 49 h 100"/>
                <a:gd name="T16" fmla="*/ 31 w 99"/>
                <a:gd name="T17" fmla="*/ 44 h 100"/>
                <a:gd name="T18" fmla="*/ 39 w 99"/>
                <a:gd name="T19" fmla="*/ 62 h 100"/>
                <a:gd name="T20" fmla="*/ 60 w 99"/>
                <a:gd name="T21" fmla="*/ 23 h 100"/>
                <a:gd name="T22" fmla="*/ 75 w 99"/>
                <a:gd name="T23" fmla="*/ 23 h 100"/>
                <a:gd name="T24" fmla="*/ 45 w 99"/>
                <a:gd name="T25" fmla="*/ 7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22" y="0"/>
                    <a:pt x="0" y="23"/>
                    <a:pt x="0" y="50"/>
                  </a:cubicBezTo>
                  <a:cubicBezTo>
                    <a:pt x="0" y="77"/>
                    <a:pt x="22" y="100"/>
                    <a:pt x="49" y="100"/>
                  </a:cubicBezTo>
                  <a:cubicBezTo>
                    <a:pt x="76" y="100"/>
                    <a:pt x="99" y="77"/>
                    <a:pt x="99" y="50"/>
                  </a:cubicBezTo>
                  <a:cubicBezTo>
                    <a:pt x="99" y="23"/>
                    <a:pt x="76" y="0"/>
                    <a:pt x="49" y="0"/>
                  </a:cubicBezTo>
                  <a:close/>
                  <a:moveTo>
                    <a:pt x="45" y="77"/>
                  </a:moveTo>
                  <a:cubicBezTo>
                    <a:pt x="37" y="77"/>
                    <a:pt x="37" y="77"/>
                    <a:pt x="37" y="77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75" y="23"/>
                    <a:pt x="75" y="23"/>
                    <a:pt x="75" y="23"/>
                  </a:cubicBezTo>
                  <a:lnTo>
                    <a:pt x="45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705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2CE15D-193D-489C-BA6E-8AB773721107}"/>
              </a:ext>
            </a:extLst>
          </p:cNvPr>
          <p:cNvSpPr/>
          <p:nvPr/>
        </p:nvSpPr>
        <p:spPr>
          <a:xfrm>
            <a:off x="0" y="0"/>
            <a:ext cx="12192000" cy="10904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394930-568D-4F33-8DB3-4F9A07D1FE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" t="24921" r="2229" b="21403"/>
          <a:stretch/>
        </p:blipFill>
        <p:spPr>
          <a:xfrm>
            <a:off x="10908485" y="281696"/>
            <a:ext cx="1191237" cy="7003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54BE64-1A86-4321-96B0-E9AE2422D13B}"/>
              </a:ext>
            </a:extLst>
          </p:cNvPr>
          <p:cNvSpPr/>
          <p:nvPr/>
        </p:nvSpPr>
        <p:spPr>
          <a:xfrm>
            <a:off x="11593585" y="273308"/>
            <a:ext cx="506137" cy="268361"/>
          </a:xfrm>
          <a:custGeom>
            <a:avLst/>
            <a:gdLst>
              <a:gd name="connsiteX0" fmla="*/ 0 w 321578"/>
              <a:gd name="connsiteY0" fmla="*/ 0 h 184558"/>
              <a:gd name="connsiteX1" fmla="*/ 321578 w 321578"/>
              <a:gd name="connsiteY1" fmla="*/ 0 h 184558"/>
              <a:gd name="connsiteX2" fmla="*/ 321578 w 321578"/>
              <a:gd name="connsiteY2" fmla="*/ 184558 h 184558"/>
              <a:gd name="connsiteX3" fmla="*/ 0 w 321578"/>
              <a:gd name="connsiteY3" fmla="*/ 184558 h 184558"/>
              <a:gd name="connsiteX4" fmla="*/ 0 w 321578"/>
              <a:gd name="connsiteY4" fmla="*/ 0 h 184558"/>
              <a:gd name="connsiteX0" fmla="*/ 0 w 321578"/>
              <a:gd name="connsiteY0" fmla="*/ 0 h 251670"/>
              <a:gd name="connsiteX1" fmla="*/ 321578 w 321578"/>
              <a:gd name="connsiteY1" fmla="*/ 0 h 251670"/>
              <a:gd name="connsiteX2" fmla="*/ 321578 w 321578"/>
              <a:gd name="connsiteY2" fmla="*/ 251670 h 251670"/>
              <a:gd name="connsiteX3" fmla="*/ 0 w 321578"/>
              <a:gd name="connsiteY3" fmla="*/ 184558 h 251670"/>
              <a:gd name="connsiteX4" fmla="*/ 0 w 321578"/>
              <a:gd name="connsiteY4" fmla="*/ 0 h 251670"/>
              <a:gd name="connsiteX0" fmla="*/ 134224 w 455802"/>
              <a:gd name="connsiteY0" fmla="*/ 0 h 251670"/>
              <a:gd name="connsiteX1" fmla="*/ 455802 w 455802"/>
              <a:gd name="connsiteY1" fmla="*/ 0 h 251670"/>
              <a:gd name="connsiteX2" fmla="*/ 455802 w 455802"/>
              <a:gd name="connsiteY2" fmla="*/ 251670 h 251670"/>
              <a:gd name="connsiteX3" fmla="*/ 0 w 455802"/>
              <a:gd name="connsiteY3" fmla="*/ 125835 h 251670"/>
              <a:gd name="connsiteX4" fmla="*/ 134224 w 455802"/>
              <a:gd name="connsiteY4" fmla="*/ 0 h 251670"/>
              <a:gd name="connsiteX0" fmla="*/ 111178 w 432756"/>
              <a:gd name="connsiteY0" fmla="*/ 0 h 251670"/>
              <a:gd name="connsiteX1" fmla="*/ 432756 w 432756"/>
              <a:gd name="connsiteY1" fmla="*/ 0 h 251670"/>
              <a:gd name="connsiteX2" fmla="*/ 432756 w 432756"/>
              <a:gd name="connsiteY2" fmla="*/ 251670 h 251670"/>
              <a:gd name="connsiteX3" fmla="*/ 0 w 432756"/>
              <a:gd name="connsiteY3" fmla="*/ 142204 h 251670"/>
              <a:gd name="connsiteX4" fmla="*/ 111178 w 432756"/>
              <a:gd name="connsiteY4" fmla="*/ 0 h 251670"/>
              <a:gd name="connsiteX0" fmla="*/ 150282 w 471860"/>
              <a:gd name="connsiteY0" fmla="*/ 0 h 251670"/>
              <a:gd name="connsiteX1" fmla="*/ 471860 w 471860"/>
              <a:gd name="connsiteY1" fmla="*/ 0 h 251670"/>
              <a:gd name="connsiteX2" fmla="*/ 471860 w 471860"/>
              <a:gd name="connsiteY2" fmla="*/ 251670 h 251670"/>
              <a:gd name="connsiteX3" fmla="*/ 0 w 471860"/>
              <a:gd name="connsiteY3" fmla="*/ 142204 h 251670"/>
              <a:gd name="connsiteX4" fmla="*/ 150282 w 471860"/>
              <a:gd name="connsiteY4" fmla="*/ 0 h 25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60" h="251670">
                <a:moveTo>
                  <a:pt x="150282" y="0"/>
                </a:moveTo>
                <a:lnTo>
                  <a:pt x="471860" y="0"/>
                </a:lnTo>
                <a:lnTo>
                  <a:pt x="471860" y="251670"/>
                </a:lnTo>
                <a:lnTo>
                  <a:pt x="0" y="142204"/>
                </a:lnTo>
                <a:lnTo>
                  <a:pt x="15028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57858-3CBE-4CC7-86A8-C8919165C9A5}"/>
              </a:ext>
            </a:extLst>
          </p:cNvPr>
          <p:cNvSpPr/>
          <p:nvPr/>
        </p:nvSpPr>
        <p:spPr>
          <a:xfrm>
            <a:off x="10905689" y="684368"/>
            <a:ext cx="486561" cy="306078"/>
          </a:xfrm>
          <a:custGeom>
            <a:avLst/>
            <a:gdLst>
              <a:gd name="connsiteX0" fmla="*/ 0 w 327170"/>
              <a:gd name="connsiteY0" fmla="*/ 0 h 260059"/>
              <a:gd name="connsiteX1" fmla="*/ 327170 w 327170"/>
              <a:gd name="connsiteY1" fmla="*/ 0 h 260059"/>
              <a:gd name="connsiteX2" fmla="*/ 327170 w 327170"/>
              <a:gd name="connsiteY2" fmla="*/ 260059 h 260059"/>
              <a:gd name="connsiteX3" fmla="*/ 0 w 327170"/>
              <a:gd name="connsiteY3" fmla="*/ 260059 h 260059"/>
              <a:gd name="connsiteX4" fmla="*/ 0 w 327170"/>
              <a:gd name="connsiteY4" fmla="*/ 0 h 260059"/>
              <a:gd name="connsiteX0" fmla="*/ 0 w 461394"/>
              <a:gd name="connsiteY0" fmla="*/ 0 h 260059"/>
              <a:gd name="connsiteX1" fmla="*/ 461394 w 461394"/>
              <a:gd name="connsiteY1" fmla="*/ 92279 h 260059"/>
              <a:gd name="connsiteX2" fmla="*/ 327170 w 461394"/>
              <a:gd name="connsiteY2" fmla="*/ 260059 h 260059"/>
              <a:gd name="connsiteX3" fmla="*/ 0 w 461394"/>
              <a:gd name="connsiteY3" fmla="*/ 260059 h 260059"/>
              <a:gd name="connsiteX4" fmla="*/ 0 w 461394"/>
              <a:gd name="connsiteY4" fmla="*/ 0 h 260059"/>
              <a:gd name="connsiteX0" fmla="*/ 0 w 461394"/>
              <a:gd name="connsiteY0" fmla="*/ 0 h 260059"/>
              <a:gd name="connsiteX1" fmla="*/ 461394 w 461394"/>
              <a:gd name="connsiteY1" fmla="*/ 100668 h 260059"/>
              <a:gd name="connsiteX2" fmla="*/ 327170 w 461394"/>
              <a:gd name="connsiteY2" fmla="*/ 260059 h 260059"/>
              <a:gd name="connsiteX3" fmla="*/ 0 w 461394"/>
              <a:gd name="connsiteY3" fmla="*/ 260059 h 260059"/>
              <a:gd name="connsiteX4" fmla="*/ 0 w 461394"/>
              <a:gd name="connsiteY4" fmla="*/ 0 h 260059"/>
              <a:gd name="connsiteX0" fmla="*/ 0 w 486561"/>
              <a:gd name="connsiteY0" fmla="*/ 0 h 260059"/>
              <a:gd name="connsiteX1" fmla="*/ 486561 w 486561"/>
              <a:gd name="connsiteY1" fmla="*/ 100668 h 260059"/>
              <a:gd name="connsiteX2" fmla="*/ 327170 w 486561"/>
              <a:gd name="connsiteY2" fmla="*/ 260059 h 260059"/>
              <a:gd name="connsiteX3" fmla="*/ 0 w 486561"/>
              <a:gd name="connsiteY3" fmla="*/ 260059 h 260059"/>
              <a:gd name="connsiteX4" fmla="*/ 0 w 486561"/>
              <a:gd name="connsiteY4" fmla="*/ 0 h 26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561" h="260059">
                <a:moveTo>
                  <a:pt x="0" y="0"/>
                </a:moveTo>
                <a:lnTo>
                  <a:pt x="486561" y="100668"/>
                </a:lnTo>
                <a:lnTo>
                  <a:pt x="327170" y="260059"/>
                </a:lnTo>
                <a:lnTo>
                  <a:pt x="0" y="26005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D71658-8CC2-4410-829C-59C1D9172FCF}"/>
              </a:ext>
            </a:extLst>
          </p:cNvPr>
          <p:cNvSpPr txBox="1"/>
          <p:nvPr/>
        </p:nvSpPr>
        <p:spPr>
          <a:xfrm>
            <a:off x="2122420" y="292560"/>
            <a:ext cx="8430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What we do?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2F2A6C-79B5-4797-884D-787DCC6CCB8F}"/>
              </a:ext>
            </a:extLst>
          </p:cNvPr>
          <p:cNvSpPr/>
          <p:nvPr/>
        </p:nvSpPr>
        <p:spPr>
          <a:xfrm>
            <a:off x="0" y="6551802"/>
            <a:ext cx="12192000" cy="3061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DA93C3-E5C3-406A-AC6E-60F25D32A2B1}"/>
              </a:ext>
            </a:extLst>
          </p:cNvPr>
          <p:cNvSpPr txBox="1"/>
          <p:nvPr/>
        </p:nvSpPr>
        <p:spPr>
          <a:xfrm>
            <a:off x="804176" y="6584692"/>
            <a:ext cx="76102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>
                <a:solidFill>
                  <a:schemeClr val="bg1"/>
                </a:solidFill>
              </a:rPr>
              <a:t>Copyright AIRDIT Software. All rights reserved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8BA634-8809-404F-873E-64B4E60490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87" y="340977"/>
            <a:ext cx="2156778" cy="56800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302" y="1154690"/>
            <a:ext cx="12140738" cy="5353043"/>
            <a:chOff x="7302" y="1137106"/>
            <a:chExt cx="12140738" cy="5353043"/>
          </a:xfrm>
        </p:grpSpPr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6D27A43B-BF5E-4388-8A4C-411D157E9C55}"/>
                </a:ext>
              </a:extLst>
            </p:cNvPr>
            <p:cNvGrpSpPr/>
            <p:nvPr/>
          </p:nvGrpSpPr>
          <p:grpSpPr>
            <a:xfrm>
              <a:off x="7302" y="1137106"/>
              <a:ext cx="3136453" cy="2432822"/>
              <a:chOff x="762000" y="380999"/>
              <a:chExt cx="2579687" cy="2382556"/>
            </a:xfrm>
          </p:grpSpPr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26B428A2-C65A-45FB-8E0C-28EB8CBB97E6}"/>
                  </a:ext>
                </a:extLst>
              </p:cNvPr>
              <p:cNvSpPr/>
              <p:nvPr/>
            </p:nvSpPr>
            <p:spPr>
              <a:xfrm>
                <a:off x="762000" y="380999"/>
                <a:ext cx="2579687" cy="196596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2" name="Block Arc 361">
                <a:extLst>
                  <a:ext uri="{FF2B5EF4-FFF2-40B4-BE49-F238E27FC236}">
                    <a16:creationId xmlns:a16="http://schemas.microsoft.com/office/drawing/2014/main" id="{C84333CD-DBBC-4846-A8C7-3DFDBF837636}"/>
                  </a:ext>
                </a:extLst>
              </p:cNvPr>
              <p:cNvSpPr/>
              <p:nvPr/>
            </p:nvSpPr>
            <p:spPr>
              <a:xfrm>
                <a:off x="1222187" y="1090741"/>
                <a:ext cx="1672814" cy="1672814"/>
              </a:xfrm>
              <a:prstGeom prst="blockArc">
                <a:avLst>
                  <a:gd name="adj1" fmla="val 10800000"/>
                  <a:gd name="adj2" fmla="val 21587766"/>
                  <a:gd name="adj3" fmla="val 11071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3" name="TextBox 362">
                <a:extLst>
                  <a:ext uri="{FF2B5EF4-FFF2-40B4-BE49-F238E27FC236}">
                    <a16:creationId xmlns:a16="http://schemas.microsoft.com/office/drawing/2014/main" id="{54F44B6E-C85B-44A5-A3DF-A05EBF9AF152}"/>
                  </a:ext>
                </a:extLst>
              </p:cNvPr>
              <p:cNvSpPr txBox="1"/>
              <p:nvPr/>
            </p:nvSpPr>
            <p:spPr>
              <a:xfrm>
                <a:off x="835884" y="499541"/>
                <a:ext cx="2491417" cy="331559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9"/>
                    </a:solidFill>
                    <a:effectLst/>
                    <a:uLnTx/>
                    <a:uFillTx/>
                    <a:latin typeface="Poppins" pitchFamily="2" charset="77"/>
                    <a:ea typeface="League Spartan" charset="0"/>
                    <a:cs typeface="Poppins" pitchFamily="2" charset="77"/>
                  </a:rPr>
                  <a:t>Current date SAP System ROI </a:t>
                </a:r>
              </a:p>
            </p:txBody>
          </p:sp>
          <p:sp>
            <p:nvSpPr>
              <p:cNvPr id="364" name="Block Arc 363">
                <a:extLst>
                  <a:ext uri="{FF2B5EF4-FFF2-40B4-BE49-F238E27FC236}">
                    <a16:creationId xmlns:a16="http://schemas.microsoft.com/office/drawing/2014/main" id="{4562223C-9486-49A0-A7F6-97756B1AA350}"/>
                  </a:ext>
                </a:extLst>
              </p:cNvPr>
              <p:cNvSpPr/>
              <p:nvPr/>
            </p:nvSpPr>
            <p:spPr>
              <a:xfrm>
                <a:off x="1222187" y="1090741"/>
                <a:ext cx="1672814" cy="1672814"/>
              </a:xfrm>
              <a:prstGeom prst="blockArc">
                <a:avLst>
                  <a:gd name="adj1" fmla="val 10800000"/>
                  <a:gd name="adj2" fmla="val 17558325"/>
                  <a:gd name="adj3" fmla="val 1126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365" name="Straight Connector 364">
                <a:extLst>
                  <a:ext uri="{FF2B5EF4-FFF2-40B4-BE49-F238E27FC236}">
                    <a16:creationId xmlns:a16="http://schemas.microsoft.com/office/drawing/2014/main" id="{D73E8FB9-E4BE-4799-A653-8D42234A3F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1445" y="1920425"/>
                <a:ext cx="212356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6" name="Freeform 17">
                <a:extLst>
                  <a:ext uri="{FF2B5EF4-FFF2-40B4-BE49-F238E27FC236}">
                    <a16:creationId xmlns:a16="http://schemas.microsoft.com/office/drawing/2014/main" id="{9A30E9AA-91E5-41C7-B170-2EEB9F710CFF}"/>
                  </a:ext>
                </a:extLst>
              </p:cNvPr>
              <p:cNvSpPr/>
              <p:nvPr/>
            </p:nvSpPr>
            <p:spPr>
              <a:xfrm rot="1633678">
                <a:off x="2112626" y="1090741"/>
                <a:ext cx="166256" cy="933042"/>
              </a:xfrm>
              <a:custGeom>
                <a:avLst/>
                <a:gdLst>
                  <a:gd name="connsiteX0" fmla="*/ 166257 w 332511"/>
                  <a:gd name="connsiteY0" fmla="*/ 0 h 4663276"/>
                  <a:gd name="connsiteX1" fmla="*/ 332511 w 332511"/>
                  <a:gd name="connsiteY1" fmla="*/ 4294909 h 4663276"/>
                  <a:gd name="connsiteX2" fmla="*/ 332509 w 332511"/>
                  <a:gd name="connsiteY2" fmla="*/ 4294909 h 4663276"/>
                  <a:gd name="connsiteX3" fmla="*/ 166254 w 332511"/>
                  <a:gd name="connsiteY3" fmla="*/ 4663276 h 4663276"/>
                  <a:gd name="connsiteX4" fmla="*/ 0 w 332511"/>
                  <a:gd name="connsiteY4" fmla="*/ 4294909 h 4663276"/>
                  <a:gd name="connsiteX5" fmla="*/ 2 w 332511"/>
                  <a:gd name="connsiteY5" fmla="*/ 4294909 h 4663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2511" h="4663276">
                    <a:moveTo>
                      <a:pt x="166257" y="0"/>
                    </a:moveTo>
                    <a:lnTo>
                      <a:pt x="332511" y="4294909"/>
                    </a:lnTo>
                    <a:lnTo>
                      <a:pt x="332509" y="4294909"/>
                    </a:lnTo>
                    <a:lnTo>
                      <a:pt x="166254" y="4663276"/>
                    </a:lnTo>
                    <a:lnTo>
                      <a:pt x="0" y="4294909"/>
                    </a:lnTo>
                    <a:lnTo>
                      <a:pt x="2" y="429490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7" name="TextBox 366">
                <a:extLst>
                  <a:ext uri="{FF2B5EF4-FFF2-40B4-BE49-F238E27FC236}">
                    <a16:creationId xmlns:a16="http://schemas.microsoft.com/office/drawing/2014/main" id="{5A777413-0420-4FBD-9423-B3C5465234A5}"/>
                  </a:ext>
                </a:extLst>
              </p:cNvPr>
              <p:cNvSpPr txBox="1"/>
              <p:nvPr/>
            </p:nvSpPr>
            <p:spPr>
              <a:xfrm>
                <a:off x="2652499" y="975939"/>
                <a:ext cx="486031" cy="276999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37572"/>
                    </a:solidFill>
                    <a:effectLst/>
                    <a:uLnTx/>
                    <a:uFillTx/>
                    <a:latin typeface="Poppins" pitchFamily="2" charset="77"/>
                    <a:ea typeface="League Spartan" charset="0"/>
                    <a:cs typeface="Poppins" pitchFamily="2" charset="77"/>
                  </a:rPr>
                  <a:t>6/10</a:t>
                </a:r>
              </a:p>
            </p:txBody>
          </p:sp>
          <p:sp>
            <p:nvSpPr>
              <p:cNvPr id="368" name="TextBox 367">
                <a:extLst>
                  <a:ext uri="{FF2B5EF4-FFF2-40B4-BE49-F238E27FC236}">
                    <a16:creationId xmlns:a16="http://schemas.microsoft.com/office/drawing/2014/main" id="{040E6882-D386-449A-8F2A-915693EC7BD5}"/>
                  </a:ext>
                </a:extLst>
              </p:cNvPr>
              <p:cNvSpPr txBox="1"/>
              <p:nvPr/>
            </p:nvSpPr>
            <p:spPr>
              <a:xfrm>
                <a:off x="1068081" y="1985315"/>
                <a:ext cx="466794" cy="276999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37572"/>
                    </a:solidFill>
                    <a:effectLst/>
                    <a:uLnTx/>
                    <a:uFillTx/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Low</a:t>
                </a:r>
              </a:p>
            </p:txBody>
          </p:sp>
          <p:sp>
            <p:nvSpPr>
              <p:cNvPr id="369" name="TextBox 368">
                <a:extLst>
                  <a:ext uri="{FF2B5EF4-FFF2-40B4-BE49-F238E27FC236}">
                    <a16:creationId xmlns:a16="http://schemas.microsoft.com/office/drawing/2014/main" id="{4478B5D2-599B-4514-9546-B59CCA758E09}"/>
                  </a:ext>
                </a:extLst>
              </p:cNvPr>
              <p:cNvSpPr txBox="1"/>
              <p:nvPr/>
            </p:nvSpPr>
            <p:spPr>
              <a:xfrm>
                <a:off x="2555045" y="1985315"/>
                <a:ext cx="497252" cy="276999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37572"/>
                    </a:solidFill>
                    <a:effectLst/>
                    <a:uLnTx/>
                    <a:uFillTx/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High</a:t>
                </a:r>
              </a:p>
            </p:txBody>
          </p: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EFE6169F-ED07-48F6-A423-D830E2486F0F}"/>
                </a:ext>
              </a:extLst>
            </p:cNvPr>
            <p:cNvGrpSpPr/>
            <p:nvPr/>
          </p:nvGrpSpPr>
          <p:grpSpPr>
            <a:xfrm>
              <a:off x="3334345" y="1144559"/>
              <a:ext cx="3009970" cy="2445353"/>
              <a:chOff x="3464799" y="380999"/>
              <a:chExt cx="2579688" cy="2382556"/>
            </a:xfrm>
          </p:grpSpPr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1B7F117A-90EF-4288-8BF0-F566BB105F08}"/>
                  </a:ext>
                </a:extLst>
              </p:cNvPr>
              <p:cNvSpPr/>
              <p:nvPr/>
            </p:nvSpPr>
            <p:spPr>
              <a:xfrm>
                <a:off x="3464799" y="380999"/>
                <a:ext cx="2579688" cy="196596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4" name="Block Arc 353">
                <a:extLst>
                  <a:ext uri="{FF2B5EF4-FFF2-40B4-BE49-F238E27FC236}">
                    <a16:creationId xmlns:a16="http://schemas.microsoft.com/office/drawing/2014/main" id="{BED2E211-9F38-412B-8ACC-06EEBC65246A}"/>
                  </a:ext>
                </a:extLst>
              </p:cNvPr>
              <p:cNvSpPr/>
              <p:nvPr/>
            </p:nvSpPr>
            <p:spPr>
              <a:xfrm>
                <a:off x="3906387" y="1090741"/>
                <a:ext cx="1672814" cy="1672814"/>
              </a:xfrm>
              <a:prstGeom prst="blockArc">
                <a:avLst>
                  <a:gd name="adj1" fmla="val 10800000"/>
                  <a:gd name="adj2" fmla="val 21587766"/>
                  <a:gd name="adj3" fmla="val 11071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5" name="Block Arc 354">
                <a:extLst>
                  <a:ext uri="{FF2B5EF4-FFF2-40B4-BE49-F238E27FC236}">
                    <a16:creationId xmlns:a16="http://schemas.microsoft.com/office/drawing/2014/main" id="{914A3E91-CAB4-42B2-A8D2-92B607715583}"/>
                  </a:ext>
                </a:extLst>
              </p:cNvPr>
              <p:cNvSpPr/>
              <p:nvPr/>
            </p:nvSpPr>
            <p:spPr>
              <a:xfrm>
                <a:off x="3906388" y="1090741"/>
                <a:ext cx="1672814" cy="1672814"/>
              </a:xfrm>
              <a:prstGeom prst="blockArc">
                <a:avLst>
                  <a:gd name="adj1" fmla="val 10800000"/>
                  <a:gd name="adj2" fmla="val 19611527"/>
                  <a:gd name="adj3" fmla="val 11072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356" name="Straight Connector 355">
                <a:extLst>
                  <a:ext uri="{FF2B5EF4-FFF2-40B4-BE49-F238E27FC236}">
                    <a16:creationId xmlns:a16="http://schemas.microsoft.com/office/drawing/2014/main" id="{9E28EE6A-E273-4B96-BB0C-4F59C8EF72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81687" y="1920425"/>
                <a:ext cx="212356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7" name="Freeform 24">
                <a:extLst>
                  <a:ext uri="{FF2B5EF4-FFF2-40B4-BE49-F238E27FC236}">
                    <a16:creationId xmlns:a16="http://schemas.microsoft.com/office/drawing/2014/main" id="{B2E83FC8-FC4B-4CCF-8B3A-ED525DE68187}"/>
                  </a:ext>
                </a:extLst>
              </p:cNvPr>
              <p:cNvSpPr/>
              <p:nvPr/>
            </p:nvSpPr>
            <p:spPr>
              <a:xfrm rot="3469016">
                <a:off x="5012401" y="1221170"/>
                <a:ext cx="166256" cy="933042"/>
              </a:xfrm>
              <a:custGeom>
                <a:avLst/>
                <a:gdLst>
                  <a:gd name="connsiteX0" fmla="*/ 166257 w 332511"/>
                  <a:gd name="connsiteY0" fmla="*/ 0 h 4663276"/>
                  <a:gd name="connsiteX1" fmla="*/ 332511 w 332511"/>
                  <a:gd name="connsiteY1" fmla="*/ 4294909 h 4663276"/>
                  <a:gd name="connsiteX2" fmla="*/ 332509 w 332511"/>
                  <a:gd name="connsiteY2" fmla="*/ 4294909 h 4663276"/>
                  <a:gd name="connsiteX3" fmla="*/ 166254 w 332511"/>
                  <a:gd name="connsiteY3" fmla="*/ 4663276 h 4663276"/>
                  <a:gd name="connsiteX4" fmla="*/ 0 w 332511"/>
                  <a:gd name="connsiteY4" fmla="*/ 4294909 h 4663276"/>
                  <a:gd name="connsiteX5" fmla="*/ 2 w 332511"/>
                  <a:gd name="connsiteY5" fmla="*/ 4294909 h 4663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2511" h="4663276">
                    <a:moveTo>
                      <a:pt x="166257" y="0"/>
                    </a:moveTo>
                    <a:lnTo>
                      <a:pt x="332511" y="4294909"/>
                    </a:lnTo>
                    <a:lnTo>
                      <a:pt x="332509" y="4294909"/>
                    </a:lnTo>
                    <a:lnTo>
                      <a:pt x="166254" y="4663276"/>
                    </a:lnTo>
                    <a:lnTo>
                      <a:pt x="0" y="4294909"/>
                    </a:lnTo>
                    <a:lnTo>
                      <a:pt x="2" y="429490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8" name="TextBox 357">
                <a:extLst>
                  <a:ext uri="{FF2B5EF4-FFF2-40B4-BE49-F238E27FC236}">
                    <a16:creationId xmlns:a16="http://schemas.microsoft.com/office/drawing/2014/main" id="{CC5052B3-1D1B-44F2-8615-68D247C54CB4}"/>
                  </a:ext>
                </a:extLst>
              </p:cNvPr>
              <p:cNvSpPr txBox="1"/>
              <p:nvPr/>
            </p:nvSpPr>
            <p:spPr>
              <a:xfrm>
                <a:off x="5272531" y="955307"/>
                <a:ext cx="486031" cy="276999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9"/>
                    </a:solidFill>
                    <a:effectLst/>
                    <a:uLnTx/>
                    <a:uFillTx/>
                    <a:latin typeface="Poppins" pitchFamily="2" charset="77"/>
                    <a:ea typeface="League Spartan" charset="0"/>
                    <a:cs typeface="Poppins" pitchFamily="2" charset="77"/>
                  </a:rPr>
                  <a:t>8/10</a:t>
                </a:r>
              </a:p>
            </p:txBody>
          </p:sp>
          <p:sp>
            <p:nvSpPr>
              <p:cNvPr id="359" name="TextBox 358">
                <a:extLst>
                  <a:ext uri="{FF2B5EF4-FFF2-40B4-BE49-F238E27FC236}">
                    <a16:creationId xmlns:a16="http://schemas.microsoft.com/office/drawing/2014/main" id="{15FC1DA6-AD19-460A-9AFB-527E2EE8DAEC}"/>
                  </a:ext>
                </a:extLst>
              </p:cNvPr>
              <p:cNvSpPr txBox="1"/>
              <p:nvPr/>
            </p:nvSpPr>
            <p:spPr>
              <a:xfrm>
                <a:off x="3776344" y="1964683"/>
                <a:ext cx="466794" cy="276999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37572"/>
                    </a:solidFill>
                    <a:effectLst/>
                    <a:uLnTx/>
                    <a:uFillTx/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Low</a:t>
                </a:r>
              </a:p>
            </p:txBody>
          </p:sp>
          <p:sp>
            <p:nvSpPr>
              <p:cNvPr id="360" name="TextBox 359">
                <a:extLst>
                  <a:ext uri="{FF2B5EF4-FFF2-40B4-BE49-F238E27FC236}">
                    <a16:creationId xmlns:a16="http://schemas.microsoft.com/office/drawing/2014/main" id="{F541035E-A060-406C-AF83-ECA9D0E7A028}"/>
                  </a:ext>
                </a:extLst>
              </p:cNvPr>
              <p:cNvSpPr txBox="1"/>
              <p:nvPr/>
            </p:nvSpPr>
            <p:spPr>
              <a:xfrm>
                <a:off x="5239245" y="1964683"/>
                <a:ext cx="497252" cy="276999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37572"/>
                    </a:solidFill>
                    <a:effectLst/>
                    <a:uLnTx/>
                    <a:uFillTx/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High</a:t>
                </a:r>
              </a:p>
            </p:txBody>
          </p:sp>
        </p:grpSp>
        <p:sp>
          <p:nvSpPr>
            <p:cNvPr id="283" name="Rounded Rectangle 12">
              <a:extLst>
                <a:ext uri="{FF2B5EF4-FFF2-40B4-BE49-F238E27FC236}">
                  <a16:creationId xmlns:a16="http://schemas.microsoft.com/office/drawing/2014/main" id="{BEB47ED9-F246-47BB-A59E-C452B73A7320}"/>
                </a:ext>
              </a:extLst>
            </p:cNvPr>
            <p:cNvSpPr/>
            <p:nvPr/>
          </p:nvSpPr>
          <p:spPr>
            <a:xfrm>
              <a:off x="6426358" y="1142913"/>
              <a:ext cx="5721682" cy="924597"/>
            </a:xfrm>
            <a:prstGeom prst="roundRect">
              <a:avLst>
                <a:gd name="adj" fmla="val 1282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84" name="Rounded Rectangle 13">
              <a:extLst>
                <a:ext uri="{FF2B5EF4-FFF2-40B4-BE49-F238E27FC236}">
                  <a16:creationId xmlns:a16="http://schemas.microsoft.com/office/drawing/2014/main" id="{9CDAC5E9-4239-4EF6-AE3E-5106FBB4DCA8}"/>
                </a:ext>
              </a:extLst>
            </p:cNvPr>
            <p:cNvSpPr/>
            <p:nvPr/>
          </p:nvSpPr>
          <p:spPr>
            <a:xfrm>
              <a:off x="6426358" y="2236500"/>
              <a:ext cx="5721682" cy="924597"/>
            </a:xfrm>
            <a:prstGeom prst="roundRect">
              <a:avLst>
                <a:gd name="adj" fmla="val 128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85" name="Rounded Rectangle 14">
              <a:extLst>
                <a:ext uri="{FF2B5EF4-FFF2-40B4-BE49-F238E27FC236}">
                  <a16:creationId xmlns:a16="http://schemas.microsoft.com/office/drawing/2014/main" id="{422B65EF-361C-4B70-8CCA-E1B8607EC074}"/>
                </a:ext>
              </a:extLst>
            </p:cNvPr>
            <p:cNvSpPr/>
            <p:nvPr/>
          </p:nvSpPr>
          <p:spPr>
            <a:xfrm>
              <a:off x="6426358" y="3330085"/>
              <a:ext cx="5721682" cy="924597"/>
            </a:xfrm>
            <a:prstGeom prst="roundRect">
              <a:avLst>
                <a:gd name="adj" fmla="val 1282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41F922F8-0CD1-40F4-A57F-CC4B77345C3B}"/>
                </a:ext>
              </a:extLst>
            </p:cNvPr>
            <p:cNvSpPr txBox="1"/>
            <p:nvPr/>
          </p:nvSpPr>
          <p:spPr>
            <a:xfrm>
              <a:off x="7429587" y="1438558"/>
              <a:ext cx="4313881" cy="331488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+mn-cs"/>
                </a:rPr>
                <a:t>Vision towards Digital Transformation</a:t>
              </a: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F2B11164-CCAB-4F57-B5F6-13DE8C1242C8}"/>
                </a:ext>
              </a:extLst>
            </p:cNvPr>
            <p:cNvSpPr txBox="1"/>
            <p:nvPr/>
          </p:nvSpPr>
          <p:spPr>
            <a:xfrm>
              <a:off x="7456208" y="2519474"/>
              <a:ext cx="3072476" cy="331488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+mn-cs"/>
                </a:rPr>
                <a:t>Mobility through SAP Fiori</a:t>
              </a: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B2AC205F-1BD0-4422-91EF-EB5BD8F5BAC2}"/>
                </a:ext>
              </a:extLst>
            </p:cNvPr>
            <p:cNvSpPr txBox="1"/>
            <p:nvPr/>
          </p:nvSpPr>
          <p:spPr>
            <a:xfrm>
              <a:off x="7456208" y="3600389"/>
              <a:ext cx="3732193" cy="331488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+mn-cs"/>
                </a:rPr>
                <a:t>HANA Cloud Platform capability </a:t>
              </a:r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13865D9D-7574-416C-A147-A03878E1C871}"/>
                </a:ext>
              </a:extLst>
            </p:cNvPr>
            <p:cNvSpPr/>
            <p:nvPr/>
          </p:nvSpPr>
          <p:spPr>
            <a:xfrm>
              <a:off x="16178" y="3292256"/>
              <a:ext cx="6330181" cy="3197893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E802949E-031F-4C7B-B36B-4838D6C53760}"/>
                </a:ext>
              </a:extLst>
            </p:cNvPr>
            <p:cNvSpPr txBox="1"/>
            <p:nvPr/>
          </p:nvSpPr>
          <p:spPr>
            <a:xfrm>
              <a:off x="824663" y="3932787"/>
              <a:ext cx="1498252" cy="238555"/>
            </a:xfrm>
            <a:prstGeom prst="rect">
              <a:avLst/>
            </a:prstGeom>
            <a:noFill/>
          </p:spPr>
          <p:txBody>
            <a:bodyPr wrap="none" lIns="0" rtlCol="0" anchor="ctr" anchorCtr="0">
              <a:sp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Poppins" pitchFamily="2" charset="77"/>
                  <a:ea typeface="League Spartan" charset="0"/>
                  <a:cs typeface="Poppins" pitchFamily="2" charset="77"/>
                </a:rPr>
                <a:t>SAP TECHNOLOGY</a:t>
              </a: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1F6AEBA4-997C-4498-8697-C53DFA08181D}"/>
                </a:ext>
              </a:extLst>
            </p:cNvPr>
            <p:cNvSpPr txBox="1"/>
            <p:nvPr/>
          </p:nvSpPr>
          <p:spPr>
            <a:xfrm>
              <a:off x="824663" y="4438075"/>
              <a:ext cx="703908" cy="238555"/>
            </a:xfrm>
            <a:prstGeom prst="rect">
              <a:avLst/>
            </a:prstGeom>
            <a:noFill/>
          </p:spPr>
          <p:txBody>
            <a:bodyPr wrap="none" lIns="0" rtlCol="0" anchor="ctr" anchorCtr="0">
              <a:sp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Poppins" pitchFamily="2" charset="77"/>
                  <a:ea typeface="League Spartan" charset="0"/>
                  <a:cs typeface="Poppins" pitchFamily="2" charset="77"/>
                </a:rPr>
                <a:t>AGILITY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93D1A8A4-B532-421B-A293-2D21334F5327}"/>
                </a:ext>
              </a:extLst>
            </p:cNvPr>
            <p:cNvSpPr txBox="1"/>
            <p:nvPr/>
          </p:nvSpPr>
          <p:spPr>
            <a:xfrm>
              <a:off x="824663" y="4943364"/>
              <a:ext cx="986591" cy="238555"/>
            </a:xfrm>
            <a:prstGeom prst="rect">
              <a:avLst/>
            </a:prstGeom>
            <a:noFill/>
          </p:spPr>
          <p:txBody>
            <a:bodyPr wrap="none" lIns="0" rtlCol="0" anchor="ctr" anchorCtr="0">
              <a:sp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Poppins" pitchFamily="2" charset="77"/>
                  <a:ea typeface="League Spartan" charset="0"/>
                  <a:cs typeface="Poppins" pitchFamily="2" charset="77"/>
                </a:rPr>
                <a:t>FLEXIBILITY</a:t>
              </a:r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9D629BFA-70E9-4AE9-B0A7-6F18243E8EAC}"/>
                </a:ext>
              </a:extLst>
            </p:cNvPr>
            <p:cNvSpPr/>
            <p:nvPr/>
          </p:nvSpPr>
          <p:spPr>
            <a:xfrm>
              <a:off x="2462782" y="4002365"/>
              <a:ext cx="3506422" cy="993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67DAEC05-58CF-4A51-88F0-2AFB1CCC197B}"/>
                </a:ext>
              </a:extLst>
            </p:cNvPr>
            <p:cNvSpPr/>
            <p:nvPr/>
          </p:nvSpPr>
          <p:spPr>
            <a:xfrm>
              <a:off x="2462782" y="4501859"/>
              <a:ext cx="3506422" cy="993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70F02FB7-5D58-4945-A6A4-135F60ECFE5B}"/>
                </a:ext>
              </a:extLst>
            </p:cNvPr>
            <p:cNvSpPr/>
            <p:nvPr/>
          </p:nvSpPr>
          <p:spPr>
            <a:xfrm>
              <a:off x="2462782" y="5007929"/>
              <a:ext cx="3506422" cy="993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A02056DB-B1E5-410B-BE5C-FA0FE7E03D5E}"/>
                </a:ext>
              </a:extLst>
            </p:cNvPr>
            <p:cNvSpPr/>
            <p:nvPr/>
          </p:nvSpPr>
          <p:spPr>
            <a:xfrm>
              <a:off x="2462782" y="4002365"/>
              <a:ext cx="3092793" cy="993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6AD5EC49-ACC7-4EB1-8560-F55127DDCB71}"/>
                </a:ext>
              </a:extLst>
            </p:cNvPr>
            <p:cNvSpPr/>
            <p:nvPr/>
          </p:nvSpPr>
          <p:spPr>
            <a:xfrm>
              <a:off x="2462783" y="4501859"/>
              <a:ext cx="3092792" cy="993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D73FBAF8-4079-44B6-8751-701936F23B54}"/>
                </a:ext>
              </a:extLst>
            </p:cNvPr>
            <p:cNvSpPr/>
            <p:nvPr/>
          </p:nvSpPr>
          <p:spPr>
            <a:xfrm>
              <a:off x="2462782" y="5007929"/>
              <a:ext cx="3092793" cy="9939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87203DBF-F191-451B-AF23-1EC075EF5F3B}"/>
                </a:ext>
              </a:extLst>
            </p:cNvPr>
            <p:cNvSpPr txBox="1"/>
            <p:nvPr/>
          </p:nvSpPr>
          <p:spPr>
            <a:xfrm>
              <a:off x="5531946" y="4769695"/>
              <a:ext cx="471782" cy="238555"/>
            </a:xfrm>
            <a:prstGeom prst="rect">
              <a:avLst/>
            </a:prstGeom>
            <a:noFill/>
          </p:spPr>
          <p:txBody>
            <a:bodyPr wrap="none" lIns="0" rtlCol="0" anchor="ctr" anchorCtr="0">
              <a:spAutoFit/>
            </a:bodyPr>
            <a:lstStyle/>
            <a:p>
              <a:pPr marL="0" marR="0" lvl="0" indent="0" algn="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Poppins" pitchFamily="2" charset="77"/>
                  <a:ea typeface="League Spartan" charset="0"/>
                  <a:cs typeface="Poppins" pitchFamily="2" charset="77"/>
                </a:rPr>
                <a:t>9/10</a:t>
              </a:r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AB6E879C-DE2E-4500-BE96-E5F75BD32DBF}"/>
                </a:ext>
              </a:extLst>
            </p:cNvPr>
            <p:cNvSpPr txBox="1"/>
            <p:nvPr/>
          </p:nvSpPr>
          <p:spPr>
            <a:xfrm>
              <a:off x="5531946" y="4263626"/>
              <a:ext cx="471782" cy="238555"/>
            </a:xfrm>
            <a:prstGeom prst="rect">
              <a:avLst/>
            </a:prstGeom>
            <a:noFill/>
          </p:spPr>
          <p:txBody>
            <a:bodyPr wrap="none" lIns="0" rtlCol="0" anchor="ctr" anchorCtr="0">
              <a:spAutoFit/>
            </a:bodyPr>
            <a:lstStyle/>
            <a:p>
              <a:pPr marL="0" marR="0" lvl="0" indent="0" algn="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Poppins" pitchFamily="2" charset="77"/>
                  <a:ea typeface="League Spartan" charset="0"/>
                  <a:cs typeface="Poppins" pitchFamily="2" charset="77"/>
                </a:rPr>
                <a:t>9/10</a:t>
              </a:r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50B49B00-5B8C-42B2-ADF5-D984B3DAA956}"/>
                </a:ext>
              </a:extLst>
            </p:cNvPr>
            <p:cNvSpPr txBox="1"/>
            <p:nvPr/>
          </p:nvSpPr>
          <p:spPr>
            <a:xfrm>
              <a:off x="5531946" y="3762794"/>
              <a:ext cx="471782" cy="238555"/>
            </a:xfrm>
            <a:prstGeom prst="rect">
              <a:avLst/>
            </a:prstGeom>
            <a:noFill/>
          </p:spPr>
          <p:txBody>
            <a:bodyPr wrap="none" lIns="0" rtlCol="0" anchor="ctr" anchorCtr="0">
              <a:spAutoFit/>
            </a:bodyPr>
            <a:lstStyle/>
            <a:p>
              <a:pPr marL="0" marR="0" lvl="0" indent="0" algn="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Poppins" pitchFamily="2" charset="77"/>
                  <a:ea typeface="League Spartan" charset="0"/>
                  <a:cs typeface="Poppins" pitchFamily="2" charset="77"/>
                </a:rPr>
                <a:t>9/10</a:t>
              </a:r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EA05539F-2CB9-4244-BD44-5C5CA235DE74}"/>
                </a:ext>
              </a:extLst>
            </p:cNvPr>
            <p:cNvSpPr txBox="1"/>
            <p:nvPr/>
          </p:nvSpPr>
          <p:spPr>
            <a:xfrm>
              <a:off x="1569930" y="3425891"/>
              <a:ext cx="2526846" cy="28048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Poppins" pitchFamily="2" charset="77"/>
                  <a:ea typeface="League Spartan" charset="0"/>
                  <a:cs typeface="Poppins" pitchFamily="2" charset="77"/>
                </a:rPr>
                <a:t>How do we rate ourselves?</a:t>
              </a:r>
            </a:p>
          </p:txBody>
        </p: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4E4E904E-AD59-4707-912F-33408F412E3F}"/>
                </a:ext>
              </a:extLst>
            </p:cNvPr>
            <p:cNvSpPr txBox="1"/>
            <p:nvPr/>
          </p:nvSpPr>
          <p:spPr>
            <a:xfrm>
              <a:off x="824663" y="5448652"/>
              <a:ext cx="1108994" cy="238555"/>
            </a:xfrm>
            <a:prstGeom prst="rect">
              <a:avLst/>
            </a:prstGeom>
            <a:noFill/>
          </p:spPr>
          <p:txBody>
            <a:bodyPr wrap="none" lIns="0" rtlCol="0" anchor="ctr" anchorCtr="0">
              <a:sp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Poppins" pitchFamily="2" charset="77"/>
                  <a:ea typeface="League Spartan" charset="0"/>
                  <a:cs typeface="Poppins" pitchFamily="2" charset="77"/>
                </a:rPr>
                <a:t>INNOVATION</a:t>
              </a:r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A37402AD-1DF4-44F8-9165-081EE63CEE95}"/>
                </a:ext>
              </a:extLst>
            </p:cNvPr>
            <p:cNvSpPr/>
            <p:nvPr/>
          </p:nvSpPr>
          <p:spPr>
            <a:xfrm>
              <a:off x="2462782" y="5498710"/>
              <a:ext cx="3506422" cy="993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49778D28-7DFD-4823-9E71-464927DC8EAF}"/>
                </a:ext>
              </a:extLst>
            </p:cNvPr>
            <p:cNvSpPr/>
            <p:nvPr/>
          </p:nvSpPr>
          <p:spPr>
            <a:xfrm>
              <a:off x="2462782" y="5498710"/>
              <a:ext cx="2692008" cy="99398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97FE8CB8-D475-4A46-BD3E-24A6B387599F}"/>
                </a:ext>
              </a:extLst>
            </p:cNvPr>
            <p:cNvSpPr txBox="1"/>
            <p:nvPr/>
          </p:nvSpPr>
          <p:spPr>
            <a:xfrm>
              <a:off x="5531946" y="5260477"/>
              <a:ext cx="471782" cy="238555"/>
            </a:xfrm>
            <a:prstGeom prst="rect">
              <a:avLst/>
            </a:prstGeom>
            <a:noFill/>
          </p:spPr>
          <p:txBody>
            <a:bodyPr wrap="none" lIns="0" rtlCol="0" anchor="ctr" anchorCtr="0">
              <a:spAutoFit/>
            </a:bodyPr>
            <a:lstStyle/>
            <a:p>
              <a:pPr marL="0" marR="0" lvl="0" indent="0" algn="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Poppins" pitchFamily="2" charset="77"/>
                  <a:ea typeface="League Spartan" charset="0"/>
                  <a:cs typeface="Poppins" pitchFamily="2" charset="77"/>
                </a:rPr>
                <a:t>8/10</a:t>
              </a:r>
            </a:p>
          </p:txBody>
        </p: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64EE2AA1-0EAD-49DF-A17E-841030FE6588}"/>
                </a:ext>
              </a:extLst>
            </p:cNvPr>
            <p:cNvSpPr txBox="1"/>
            <p:nvPr/>
          </p:nvSpPr>
          <p:spPr>
            <a:xfrm>
              <a:off x="843887" y="5953939"/>
              <a:ext cx="748396" cy="238555"/>
            </a:xfrm>
            <a:prstGeom prst="rect">
              <a:avLst/>
            </a:prstGeom>
            <a:noFill/>
          </p:spPr>
          <p:txBody>
            <a:bodyPr wrap="none" lIns="0" rtlCol="0" anchor="ctr" anchorCtr="0">
              <a:sp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Poppins" pitchFamily="2" charset="77"/>
                  <a:ea typeface="League Spartan" charset="0"/>
                  <a:cs typeface="Poppins" pitchFamily="2" charset="77"/>
                </a:rPr>
                <a:t>PRICING</a:t>
              </a:r>
            </a:p>
          </p:txBody>
        </p:sp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51D0BE80-E094-464D-9799-548E4E7EFFCC}"/>
                </a:ext>
              </a:extLst>
            </p:cNvPr>
            <p:cNvSpPr/>
            <p:nvPr/>
          </p:nvSpPr>
          <p:spPr>
            <a:xfrm>
              <a:off x="2482007" y="6023516"/>
              <a:ext cx="3506422" cy="993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B040A7CD-7749-4948-8318-1B20909F32BA}"/>
                </a:ext>
              </a:extLst>
            </p:cNvPr>
            <p:cNvSpPr/>
            <p:nvPr/>
          </p:nvSpPr>
          <p:spPr>
            <a:xfrm>
              <a:off x="2462782" y="6022538"/>
              <a:ext cx="3092793" cy="1023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4C46F3EF-D6C8-4C4F-AFB7-774D8C8166B6}"/>
                </a:ext>
              </a:extLst>
            </p:cNvPr>
            <p:cNvSpPr txBox="1"/>
            <p:nvPr/>
          </p:nvSpPr>
          <p:spPr>
            <a:xfrm>
              <a:off x="5551171" y="5785283"/>
              <a:ext cx="471782" cy="238555"/>
            </a:xfrm>
            <a:prstGeom prst="rect">
              <a:avLst/>
            </a:prstGeom>
            <a:noFill/>
          </p:spPr>
          <p:txBody>
            <a:bodyPr wrap="none" lIns="0" rtlCol="0" anchor="ctr" anchorCtr="0">
              <a:spAutoFit/>
            </a:bodyPr>
            <a:lstStyle/>
            <a:p>
              <a:pPr marL="0" marR="0" lvl="0" indent="0" algn="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Poppins" pitchFamily="2" charset="77"/>
                  <a:ea typeface="League Spartan" charset="0"/>
                  <a:cs typeface="Poppins" pitchFamily="2" charset="77"/>
                </a:rPr>
                <a:t>9/10</a:t>
              </a:r>
            </a:p>
          </p:txBody>
        </p:sp>
        <p:sp>
          <p:nvSpPr>
            <p:cNvPr id="311" name="Rounded Rectangle 14">
              <a:extLst>
                <a:ext uri="{FF2B5EF4-FFF2-40B4-BE49-F238E27FC236}">
                  <a16:creationId xmlns:a16="http://schemas.microsoft.com/office/drawing/2014/main" id="{207FD30B-7484-485C-ACE6-A229C2954E71}"/>
                </a:ext>
              </a:extLst>
            </p:cNvPr>
            <p:cNvSpPr/>
            <p:nvPr/>
          </p:nvSpPr>
          <p:spPr>
            <a:xfrm>
              <a:off x="6439739" y="4420827"/>
              <a:ext cx="5708301" cy="924597"/>
            </a:xfrm>
            <a:prstGeom prst="roundRect">
              <a:avLst>
                <a:gd name="adj" fmla="val 12821"/>
              </a:avLst>
            </a:prstGeom>
            <a:solidFill>
              <a:srgbClr val="3F4658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312" name="Rounded Rectangle 14">
              <a:extLst>
                <a:ext uri="{FF2B5EF4-FFF2-40B4-BE49-F238E27FC236}">
                  <a16:creationId xmlns:a16="http://schemas.microsoft.com/office/drawing/2014/main" id="{97B34BB7-3F48-4A5D-AE9C-B24FB325314F}"/>
                </a:ext>
              </a:extLst>
            </p:cNvPr>
            <p:cNvSpPr/>
            <p:nvPr/>
          </p:nvSpPr>
          <p:spPr>
            <a:xfrm>
              <a:off x="6425348" y="5539362"/>
              <a:ext cx="5722692" cy="924597"/>
            </a:xfrm>
            <a:prstGeom prst="roundRect">
              <a:avLst>
                <a:gd name="adj" fmla="val 12821"/>
              </a:avLst>
            </a:prstGeom>
            <a:solidFill>
              <a:srgbClr val="00B0F0"/>
            </a:solidFill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8D206774-3AF3-4679-8BB0-51A25D90C4FF}"/>
                </a:ext>
              </a:extLst>
            </p:cNvPr>
            <p:cNvSpPr txBox="1"/>
            <p:nvPr/>
          </p:nvSpPr>
          <p:spPr>
            <a:xfrm>
              <a:off x="3468257" y="1311798"/>
              <a:ext cx="2907317" cy="28048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Poppins" pitchFamily="2" charset="77"/>
                  <a:ea typeface="League Spartan" charset="0"/>
                  <a:cs typeface="Poppins" pitchFamily="2" charset="77"/>
                </a:rPr>
                <a:t>AIRDIT target for SAP ROI </a:t>
              </a:r>
            </a:p>
          </p:txBody>
        </p:sp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27180B26-7A00-466C-8EC3-7F847CFD9968}"/>
                </a:ext>
              </a:extLst>
            </p:cNvPr>
            <p:cNvSpPr txBox="1"/>
            <p:nvPr/>
          </p:nvSpPr>
          <p:spPr>
            <a:xfrm>
              <a:off x="7456208" y="4681305"/>
              <a:ext cx="4387688" cy="331488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+mn-cs"/>
                </a:rPr>
                <a:t>Custom Addons to reduce license cost </a:t>
              </a:r>
            </a:p>
          </p:txBody>
        </p:sp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BDE45DC5-3D0C-4A16-8768-7C0DA48B52E3}"/>
                </a:ext>
              </a:extLst>
            </p:cNvPr>
            <p:cNvSpPr txBox="1"/>
            <p:nvPr/>
          </p:nvSpPr>
          <p:spPr>
            <a:xfrm>
              <a:off x="7456208" y="5790808"/>
              <a:ext cx="4163298" cy="331488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+mn-cs"/>
                </a:rPr>
                <a:t>Ensure ROI of S4HANA investments </a:t>
              </a:r>
            </a:p>
          </p:txBody>
        </p:sp>
        <p:sp>
          <p:nvSpPr>
            <p:cNvPr id="316" name="Freeform 158">
              <a:extLst>
                <a:ext uri="{FF2B5EF4-FFF2-40B4-BE49-F238E27FC236}">
                  <a16:creationId xmlns:a16="http://schemas.microsoft.com/office/drawing/2014/main" id="{649C4772-5820-4B1B-822E-F67FD5F93D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513" y="3918944"/>
              <a:ext cx="233878" cy="227416"/>
            </a:xfrm>
            <a:custGeom>
              <a:avLst/>
              <a:gdLst>
                <a:gd name="T0" fmla="*/ 68 w 68"/>
                <a:gd name="T1" fmla="*/ 30 h 58"/>
                <a:gd name="T2" fmla="*/ 0 w 68"/>
                <a:gd name="T3" fmla="*/ 30 h 58"/>
                <a:gd name="T4" fmla="*/ 0 w 68"/>
                <a:gd name="T5" fmla="*/ 15 h 58"/>
                <a:gd name="T6" fmla="*/ 7 w 68"/>
                <a:gd name="T7" fmla="*/ 9 h 58"/>
                <a:gd name="T8" fmla="*/ 20 w 68"/>
                <a:gd name="T9" fmla="*/ 9 h 58"/>
                <a:gd name="T10" fmla="*/ 20 w 68"/>
                <a:gd name="T11" fmla="*/ 3 h 58"/>
                <a:gd name="T12" fmla="*/ 24 w 68"/>
                <a:gd name="T13" fmla="*/ 0 h 58"/>
                <a:gd name="T14" fmla="*/ 45 w 68"/>
                <a:gd name="T15" fmla="*/ 0 h 58"/>
                <a:gd name="T16" fmla="*/ 49 w 68"/>
                <a:gd name="T17" fmla="*/ 3 h 58"/>
                <a:gd name="T18" fmla="*/ 49 w 68"/>
                <a:gd name="T19" fmla="*/ 9 h 58"/>
                <a:gd name="T20" fmla="*/ 62 w 68"/>
                <a:gd name="T21" fmla="*/ 9 h 58"/>
                <a:gd name="T22" fmla="*/ 68 w 68"/>
                <a:gd name="T23" fmla="*/ 15 h 58"/>
                <a:gd name="T24" fmla="*/ 68 w 68"/>
                <a:gd name="T25" fmla="*/ 30 h 58"/>
                <a:gd name="T26" fmla="*/ 68 w 68"/>
                <a:gd name="T27" fmla="*/ 52 h 58"/>
                <a:gd name="T28" fmla="*/ 62 w 68"/>
                <a:gd name="T29" fmla="*/ 58 h 58"/>
                <a:gd name="T30" fmla="*/ 7 w 68"/>
                <a:gd name="T31" fmla="*/ 58 h 58"/>
                <a:gd name="T32" fmla="*/ 0 w 68"/>
                <a:gd name="T33" fmla="*/ 52 h 58"/>
                <a:gd name="T34" fmla="*/ 0 w 68"/>
                <a:gd name="T35" fmla="*/ 34 h 58"/>
                <a:gd name="T36" fmla="*/ 26 w 68"/>
                <a:gd name="T37" fmla="*/ 34 h 58"/>
                <a:gd name="T38" fmla="*/ 26 w 68"/>
                <a:gd name="T39" fmla="*/ 40 h 58"/>
                <a:gd name="T40" fmla="*/ 28 w 68"/>
                <a:gd name="T41" fmla="*/ 42 h 58"/>
                <a:gd name="T42" fmla="*/ 41 w 68"/>
                <a:gd name="T43" fmla="*/ 42 h 58"/>
                <a:gd name="T44" fmla="*/ 43 w 68"/>
                <a:gd name="T45" fmla="*/ 40 h 58"/>
                <a:gd name="T46" fmla="*/ 43 w 68"/>
                <a:gd name="T47" fmla="*/ 34 h 58"/>
                <a:gd name="T48" fmla="*/ 68 w 68"/>
                <a:gd name="T49" fmla="*/ 34 h 58"/>
                <a:gd name="T50" fmla="*/ 68 w 68"/>
                <a:gd name="T51" fmla="*/ 52 h 58"/>
                <a:gd name="T52" fmla="*/ 44 w 68"/>
                <a:gd name="T53" fmla="*/ 9 h 58"/>
                <a:gd name="T54" fmla="*/ 44 w 68"/>
                <a:gd name="T55" fmla="*/ 5 h 58"/>
                <a:gd name="T56" fmla="*/ 25 w 68"/>
                <a:gd name="T57" fmla="*/ 5 h 58"/>
                <a:gd name="T58" fmla="*/ 25 w 68"/>
                <a:gd name="T59" fmla="*/ 9 h 58"/>
                <a:gd name="T60" fmla="*/ 44 w 68"/>
                <a:gd name="T61" fmla="*/ 9 h 58"/>
                <a:gd name="T62" fmla="*/ 39 w 68"/>
                <a:gd name="T63" fmla="*/ 39 h 58"/>
                <a:gd name="T64" fmla="*/ 30 w 68"/>
                <a:gd name="T65" fmla="*/ 39 h 58"/>
                <a:gd name="T66" fmla="*/ 30 w 68"/>
                <a:gd name="T67" fmla="*/ 34 h 58"/>
                <a:gd name="T68" fmla="*/ 39 w 68"/>
                <a:gd name="T69" fmla="*/ 34 h 58"/>
                <a:gd name="T70" fmla="*/ 39 w 68"/>
                <a:gd name="T71" fmla="*/ 39 h 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8" h="58">
                  <a:moveTo>
                    <a:pt x="68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3" y="9"/>
                    <a:pt x="7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9" y="1"/>
                    <a:pt x="49" y="3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6" y="9"/>
                    <a:pt x="68" y="12"/>
                    <a:pt x="68" y="15"/>
                  </a:cubicBezTo>
                  <a:lnTo>
                    <a:pt x="68" y="30"/>
                  </a:lnTo>
                  <a:close/>
                  <a:moveTo>
                    <a:pt x="68" y="52"/>
                  </a:moveTo>
                  <a:cubicBezTo>
                    <a:pt x="68" y="55"/>
                    <a:pt x="66" y="58"/>
                    <a:pt x="62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1"/>
                    <a:pt x="27" y="42"/>
                    <a:pt x="28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2"/>
                    <a:pt x="43" y="41"/>
                    <a:pt x="43" y="40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68" y="34"/>
                    <a:pt x="68" y="34"/>
                    <a:pt x="68" y="34"/>
                  </a:cubicBezTo>
                  <a:lnTo>
                    <a:pt x="68" y="52"/>
                  </a:lnTo>
                  <a:close/>
                  <a:moveTo>
                    <a:pt x="44" y="9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9"/>
                    <a:pt x="25" y="9"/>
                    <a:pt x="25" y="9"/>
                  </a:cubicBezTo>
                  <a:lnTo>
                    <a:pt x="44" y="9"/>
                  </a:lnTo>
                  <a:close/>
                  <a:moveTo>
                    <a:pt x="39" y="39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9" y="34"/>
                    <a:pt x="39" y="34"/>
                    <a:pt x="39" y="34"/>
                  </a:cubicBezTo>
                  <a:lnTo>
                    <a:pt x="39" y="3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51DD8582-7C5F-49B9-88BA-D309A0CACE4B}"/>
                </a:ext>
              </a:extLst>
            </p:cNvPr>
            <p:cNvGrpSpPr/>
            <p:nvPr/>
          </p:nvGrpSpPr>
          <p:grpSpPr>
            <a:xfrm>
              <a:off x="297629" y="4428573"/>
              <a:ext cx="306200" cy="238555"/>
              <a:chOff x="328613" y="4186238"/>
              <a:chExt cx="292100" cy="292100"/>
            </a:xfrm>
            <a:solidFill>
              <a:srgbClr val="FFFFFF"/>
            </a:solidFill>
          </p:grpSpPr>
          <p:sp>
            <p:nvSpPr>
              <p:cNvPr id="348" name="Freeform 71">
                <a:extLst>
                  <a:ext uri="{FF2B5EF4-FFF2-40B4-BE49-F238E27FC236}">
                    <a16:creationId xmlns:a16="http://schemas.microsoft.com/office/drawing/2014/main" id="{83A6433D-34B5-46F1-8CA2-62A68493DC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4338" y="4186238"/>
                <a:ext cx="206375" cy="206375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3" y="23"/>
                  </a:cxn>
                  <a:cxn ang="0">
                    <a:pos x="2" y="54"/>
                  </a:cxn>
                  <a:cxn ang="0">
                    <a:pos x="2" y="64"/>
                  </a:cxn>
                  <a:cxn ang="0">
                    <a:pos x="18" y="79"/>
                  </a:cxn>
                  <a:cxn ang="0">
                    <a:pos x="28" y="79"/>
                  </a:cxn>
                  <a:cxn ang="0">
                    <a:pos x="59" y="49"/>
                  </a:cxn>
                  <a:cxn ang="0">
                    <a:pos x="74" y="25"/>
                  </a:cxn>
                  <a:cxn ang="0">
                    <a:pos x="82" y="0"/>
                  </a:cxn>
                  <a:cxn ang="0">
                    <a:pos x="57" y="8"/>
                  </a:cxn>
                  <a:cxn ang="0">
                    <a:pos x="36" y="61"/>
                  </a:cxn>
                  <a:cxn ang="0">
                    <a:pos x="20" y="61"/>
                  </a:cxn>
                  <a:cxn ang="0">
                    <a:pos x="20" y="46"/>
                  </a:cxn>
                  <a:cxn ang="0">
                    <a:pos x="36" y="46"/>
                  </a:cxn>
                  <a:cxn ang="0">
                    <a:pos x="36" y="61"/>
                  </a:cxn>
                  <a:cxn ang="0">
                    <a:pos x="56" y="41"/>
                  </a:cxn>
                  <a:cxn ang="0">
                    <a:pos x="41" y="41"/>
                  </a:cxn>
                  <a:cxn ang="0">
                    <a:pos x="41" y="26"/>
                  </a:cxn>
                  <a:cxn ang="0">
                    <a:pos x="56" y="26"/>
                  </a:cxn>
                  <a:cxn ang="0">
                    <a:pos x="56" y="41"/>
                  </a:cxn>
                </a:cxnLst>
                <a:rect l="0" t="0" r="r" b="b"/>
                <a:pathLst>
                  <a:path w="82" h="82">
                    <a:moveTo>
                      <a:pt x="57" y="8"/>
                    </a:moveTo>
                    <a:cubicBezTo>
                      <a:pt x="50" y="11"/>
                      <a:pt x="39" y="17"/>
                      <a:pt x="33" y="23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0" y="57"/>
                      <a:pt x="0" y="61"/>
                      <a:pt x="2" y="64"/>
                    </a:cubicBezTo>
                    <a:cubicBezTo>
                      <a:pt x="18" y="79"/>
                      <a:pt x="18" y="79"/>
                      <a:pt x="18" y="79"/>
                    </a:cubicBezTo>
                    <a:cubicBezTo>
                      <a:pt x="21" y="82"/>
                      <a:pt x="25" y="82"/>
                      <a:pt x="28" y="7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65" y="43"/>
                      <a:pt x="71" y="32"/>
                      <a:pt x="74" y="25"/>
                    </a:cubicBezTo>
                    <a:cubicBezTo>
                      <a:pt x="82" y="0"/>
                      <a:pt x="82" y="0"/>
                      <a:pt x="82" y="0"/>
                    </a:cubicBezTo>
                    <a:lnTo>
                      <a:pt x="57" y="8"/>
                    </a:lnTo>
                    <a:close/>
                    <a:moveTo>
                      <a:pt x="36" y="61"/>
                    </a:moveTo>
                    <a:cubicBezTo>
                      <a:pt x="32" y="66"/>
                      <a:pt x="25" y="66"/>
                      <a:pt x="20" y="61"/>
                    </a:cubicBezTo>
                    <a:cubicBezTo>
                      <a:pt x="16" y="57"/>
                      <a:pt x="16" y="50"/>
                      <a:pt x="20" y="46"/>
                    </a:cubicBezTo>
                    <a:cubicBezTo>
                      <a:pt x="25" y="42"/>
                      <a:pt x="32" y="42"/>
                      <a:pt x="36" y="46"/>
                    </a:cubicBezTo>
                    <a:cubicBezTo>
                      <a:pt x="40" y="50"/>
                      <a:pt x="40" y="57"/>
                      <a:pt x="36" y="61"/>
                    </a:cubicBezTo>
                    <a:close/>
                    <a:moveTo>
                      <a:pt x="56" y="41"/>
                    </a:moveTo>
                    <a:cubicBezTo>
                      <a:pt x="52" y="45"/>
                      <a:pt x="45" y="45"/>
                      <a:pt x="41" y="41"/>
                    </a:cubicBezTo>
                    <a:cubicBezTo>
                      <a:pt x="37" y="37"/>
                      <a:pt x="37" y="30"/>
                      <a:pt x="41" y="26"/>
                    </a:cubicBezTo>
                    <a:cubicBezTo>
                      <a:pt x="45" y="21"/>
                      <a:pt x="52" y="21"/>
                      <a:pt x="56" y="26"/>
                    </a:cubicBezTo>
                    <a:cubicBezTo>
                      <a:pt x="61" y="30"/>
                      <a:pt x="61" y="37"/>
                      <a:pt x="56" y="4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9" name="Freeform 72">
                <a:extLst>
                  <a:ext uri="{FF2B5EF4-FFF2-40B4-BE49-F238E27FC236}">
                    <a16:creationId xmlns:a16="http://schemas.microsoft.com/office/drawing/2014/main" id="{779B131D-BEBB-46A7-8239-C30B55626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963" y="4270375"/>
                <a:ext cx="98425" cy="85725"/>
              </a:xfrm>
              <a:custGeom>
                <a:avLst/>
                <a:gdLst/>
                <a:ahLst/>
                <a:cxnLst>
                  <a:cxn ang="0">
                    <a:pos x="13" y="31"/>
                  </a:cxn>
                  <a:cxn ang="0">
                    <a:pos x="39" y="5"/>
                  </a:cxn>
                  <a:cxn ang="0">
                    <a:pos x="18" y="5"/>
                  </a:cxn>
                  <a:cxn ang="0">
                    <a:pos x="3" y="21"/>
                  </a:cxn>
                  <a:cxn ang="0">
                    <a:pos x="3" y="31"/>
                  </a:cxn>
                  <a:cxn ang="0">
                    <a:pos x="13" y="31"/>
                  </a:cxn>
                </a:cxnLst>
                <a:rect l="0" t="0" r="r" b="b"/>
                <a:pathLst>
                  <a:path w="39" h="34">
                    <a:moveTo>
                      <a:pt x="13" y="31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33" y="0"/>
                      <a:pt x="24" y="0"/>
                      <a:pt x="18" y="5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24"/>
                      <a:pt x="0" y="28"/>
                      <a:pt x="3" y="31"/>
                    </a:cubicBezTo>
                    <a:cubicBezTo>
                      <a:pt x="5" y="34"/>
                      <a:pt x="10" y="34"/>
                      <a:pt x="13" y="3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0" name="Freeform 73">
                <a:extLst>
                  <a:ext uri="{FF2B5EF4-FFF2-40B4-BE49-F238E27FC236}">
                    <a16:creationId xmlns:a16="http://schemas.microsoft.com/office/drawing/2014/main" id="{7891887E-21AE-4D42-81CF-2AA3B4E19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851" y="4373563"/>
                <a:ext cx="85725" cy="98425"/>
              </a:xfrm>
              <a:custGeom>
                <a:avLst/>
                <a:gdLst/>
                <a:ahLst/>
                <a:cxnLst>
                  <a:cxn ang="0">
                    <a:pos x="3" y="26"/>
                  </a:cxn>
                  <a:cxn ang="0">
                    <a:pos x="3" y="36"/>
                  </a:cxn>
                  <a:cxn ang="0">
                    <a:pos x="13" y="36"/>
                  </a:cxn>
                  <a:cxn ang="0">
                    <a:pos x="29" y="21"/>
                  </a:cxn>
                  <a:cxn ang="0">
                    <a:pos x="29" y="0"/>
                  </a:cxn>
                  <a:cxn ang="0">
                    <a:pos x="3" y="26"/>
                  </a:cxn>
                </a:cxnLst>
                <a:rect l="0" t="0" r="r" b="b"/>
                <a:pathLst>
                  <a:path w="34" h="39">
                    <a:moveTo>
                      <a:pt x="3" y="26"/>
                    </a:moveTo>
                    <a:cubicBezTo>
                      <a:pt x="0" y="29"/>
                      <a:pt x="0" y="33"/>
                      <a:pt x="3" y="36"/>
                    </a:cubicBezTo>
                    <a:cubicBezTo>
                      <a:pt x="6" y="39"/>
                      <a:pt x="10" y="39"/>
                      <a:pt x="13" y="36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4" y="15"/>
                      <a:pt x="34" y="6"/>
                      <a:pt x="29" y="0"/>
                    </a:cubicBezTo>
                    <a:lnTo>
                      <a:pt x="3" y="2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1" name="Freeform 74">
                <a:extLst>
                  <a:ext uri="{FF2B5EF4-FFF2-40B4-BE49-F238E27FC236}">
                    <a16:creationId xmlns:a16="http://schemas.microsoft.com/office/drawing/2014/main" id="{2E75CBC1-9FB0-4A55-866A-17AAE72CA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76" y="4360863"/>
                <a:ext cx="49213" cy="50800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" y="8"/>
                  </a:cxn>
                  <a:cxn ang="0">
                    <a:pos x="12" y="18"/>
                  </a:cxn>
                  <a:cxn ang="0">
                    <a:pos x="17" y="18"/>
                  </a:cxn>
                  <a:cxn ang="0">
                    <a:pos x="20" y="16"/>
                  </a:cxn>
                  <a:cxn ang="0">
                    <a:pos x="4" y="0"/>
                  </a:cxn>
                  <a:cxn ang="0">
                    <a:pos x="2" y="3"/>
                  </a:cxn>
                </a:cxnLst>
                <a:rect l="0" t="0" r="r" b="b"/>
                <a:pathLst>
                  <a:path w="20" h="20">
                    <a:moveTo>
                      <a:pt x="2" y="3"/>
                    </a:moveTo>
                    <a:cubicBezTo>
                      <a:pt x="0" y="4"/>
                      <a:pt x="0" y="6"/>
                      <a:pt x="2" y="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20"/>
                      <a:pt x="16" y="20"/>
                      <a:pt x="17" y="18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2" name="Freeform 75">
                <a:extLst>
                  <a:ext uri="{FF2B5EF4-FFF2-40B4-BE49-F238E27FC236}">
                    <a16:creationId xmlns:a16="http://schemas.microsoft.com/office/drawing/2014/main" id="{CDFC4527-5C38-4531-A9AB-3D333E4F12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13" y="4387850"/>
                <a:ext cx="90488" cy="90488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29" y="7"/>
                  </a:cxn>
                  <a:cxn ang="0">
                    <a:pos x="0" y="36"/>
                  </a:cxn>
                </a:cxnLst>
                <a:rect l="0" t="0" r="r" b="b"/>
                <a:pathLst>
                  <a:path w="36" h="36">
                    <a:moveTo>
                      <a:pt x="0" y="36"/>
                    </a:moveTo>
                    <a:cubicBezTo>
                      <a:pt x="14" y="29"/>
                      <a:pt x="36" y="14"/>
                      <a:pt x="29" y="7"/>
                    </a:cubicBezTo>
                    <a:cubicBezTo>
                      <a:pt x="22" y="0"/>
                      <a:pt x="7" y="21"/>
                      <a:pt x="0" y="36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18" name="Freeform 146">
              <a:extLst>
                <a:ext uri="{FF2B5EF4-FFF2-40B4-BE49-F238E27FC236}">
                  <a16:creationId xmlns:a16="http://schemas.microsoft.com/office/drawing/2014/main" id="{80F94FB3-1066-4384-9FF3-E64EAC2177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152" y="4949341"/>
              <a:ext cx="315791" cy="220424"/>
            </a:xfrm>
            <a:custGeom>
              <a:avLst/>
              <a:gdLst>
                <a:gd name="T0" fmla="*/ 49 w 64"/>
                <a:gd name="T1" fmla="*/ 42 h 70"/>
                <a:gd name="T2" fmla="*/ 33 w 64"/>
                <a:gd name="T3" fmla="*/ 58 h 70"/>
                <a:gd name="T4" fmla="*/ 33 w 64"/>
                <a:gd name="T5" fmla="*/ 46 h 70"/>
                <a:gd name="T6" fmla="*/ 31 w 64"/>
                <a:gd name="T7" fmla="*/ 45 h 70"/>
                <a:gd name="T8" fmla="*/ 31 w 64"/>
                <a:gd name="T9" fmla="*/ 58 h 70"/>
                <a:gd name="T10" fmla="*/ 14 w 64"/>
                <a:gd name="T11" fmla="*/ 42 h 70"/>
                <a:gd name="T12" fmla="*/ 1 w 64"/>
                <a:gd name="T13" fmla="*/ 33 h 70"/>
                <a:gd name="T14" fmla="*/ 3 w 64"/>
                <a:gd name="T15" fmla="*/ 31 h 70"/>
                <a:gd name="T16" fmla="*/ 4 w 64"/>
                <a:gd name="T17" fmla="*/ 31 h 70"/>
                <a:gd name="T18" fmla="*/ 4 w 64"/>
                <a:gd name="T19" fmla="*/ 7 h 70"/>
                <a:gd name="T20" fmla="*/ 9 w 64"/>
                <a:gd name="T21" fmla="*/ 0 h 70"/>
                <a:gd name="T22" fmla="*/ 54 w 64"/>
                <a:gd name="T23" fmla="*/ 0 h 70"/>
                <a:gd name="T24" fmla="*/ 60 w 64"/>
                <a:gd name="T25" fmla="*/ 7 h 70"/>
                <a:gd name="T26" fmla="*/ 60 w 64"/>
                <a:gd name="T27" fmla="*/ 31 h 70"/>
                <a:gd name="T28" fmla="*/ 61 w 64"/>
                <a:gd name="T29" fmla="*/ 31 h 70"/>
                <a:gd name="T30" fmla="*/ 63 w 64"/>
                <a:gd name="T31" fmla="*/ 33 h 70"/>
                <a:gd name="T32" fmla="*/ 49 w 64"/>
                <a:gd name="T33" fmla="*/ 42 h 70"/>
                <a:gd name="T34" fmla="*/ 57 w 64"/>
                <a:gd name="T35" fmla="*/ 9 h 70"/>
                <a:gd name="T36" fmla="*/ 52 w 64"/>
                <a:gd name="T37" fmla="*/ 4 h 70"/>
                <a:gd name="T38" fmla="*/ 12 w 64"/>
                <a:gd name="T39" fmla="*/ 4 h 70"/>
                <a:gd name="T40" fmla="*/ 7 w 64"/>
                <a:gd name="T41" fmla="*/ 9 h 70"/>
                <a:gd name="T42" fmla="*/ 7 w 64"/>
                <a:gd name="T43" fmla="*/ 33 h 70"/>
                <a:gd name="T44" fmla="*/ 27 w 64"/>
                <a:gd name="T45" fmla="*/ 37 h 70"/>
                <a:gd name="T46" fmla="*/ 30 w 64"/>
                <a:gd name="T47" fmla="*/ 38 h 70"/>
                <a:gd name="T48" fmla="*/ 30 w 64"/>
                <a:gd name="T49" fmla="*/ 38 h 70"/>
                <a:gd name="T50" fmla="*/ 33 w 64"/>
                <a:gd name="T51" fmla="*/ 40 h 70"/>
                <a:gd name="T52" fmla="*/ 37 w 64"/>
                <a:gd name="T53" fmla="*/ 37 h 70"/>
                <a:gd name="T54" fmla="*/ 57 w 64"/>
                <a:gd name="T55" fmla="*/ 33 h 70"/>
                <a:gd name="T56" fmla="*/ 57 w 64"/>
                <a:gd name="T57" fmla="*/ 9 h 70"/>
                <a:gd name="T58" fmla="*/ 23 w 64"/>
                <a:gd name="T59" fmla="*/ 34 h 70"/>
                <a:gd name="T60" fmla="*/ 16 w 64"/>
                <a:gd name="T61" fmla="*/ 27 h 70"/>
                <a:gd name="T62" fmla="*/ 23 w 64"/>
                <a:gd name="T63" fmla="*/ 20 h 70"/>
                <a:gd name="T64" fmla="*/ 31 w 64"/>
                <a:gd name="T65" fmla="*/ 27 h 70"/>
                <a:gd name="T66" fmla="*/ 23 w 64"/>
                <a:gd name="T67" fmla="*/ 34 h 70"/>
                <a:gd name="T68" fmla="*/ 41 w 64"/>
                <a:gd name="T69" fmla="*/ 34 h 70"/>
                <a:gd name="T70" fmla="*/ 33 w 64"/>
                <a:gd name="T71" fmla="*/ 27 h 70"/>
                <a:gd name="T72" fmla="*/ 41 w 64"/>
                <a:gd name="T73" fmla="*/ 20 h 70"/>
                <a:gd name="T74" fmla="*/ 49 w 64"/>
                <a:gd name="T75" fmla="*/ 27 h 70"/>
                <a:gd name="T76" fmla="*/ 41 w 64"/>
                <a:gd name="T77" fmla="*/ 34 h 7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4" h="70">
                  <a:moveTo>
                    <a:pt x="49" y="42"/>
                  </a:moveTo>
                  <a:cubicBezTo>
                    <a:pt x="56" y="66"/>
                    <a:pt x="32" y="70"/>
                    <a:pt x="33" y="58"/>
                  </a:cubicBezTo>
                  <a:cubicBezTo>
                    <a:pt x="33" y="58"/>
                    <a:pt x="33" y="51"/>
                    <a:pt x="33" y="46"/>
                  </a:cubicBezTo>
                  <a:cubicBezTo>
                    <a:pt x="32" y="46"/>
                    <a:pt x="32" y="46"/>
                    <a:pt x="31" y="45"/>
                  </a:cubicBezTo>
                  <a:cubicBezTo>
                    <a:pt x="31" y="51"/>
                    <a:pt x="31" y="58"/>
                    <a:pt x="31" y="58"/>
                  </a:cubicBezTo>
                  <a:cubicBezTo>
                    <a:pt x="31" y="70"/>
                    <a:pt x="7" y="66"/>
                    <a:pt x="14" y="42"/>
                  </a:cubicBezTo>
                  <a:cubicBezTo>
                    <a:pt x="7" y="39"/>
                    <a:pt x="3" y="36"/>
                    <a:pt x="1" y="33"/>
                  </a:cubicBezTo>
                  <a:cubicBezTo>
                    <a:pt x="0" y="31"/>
                    <a:pt x="1" y="29"/>
                    <a:pt x="3" y="31"/>
                  </a:cubicBezTo>
                  <a:cubicBezTo>
                    <a:pt x="3" y="31"/>
                    <a:pt x="3" y="31"/>
                    <a:pt x="4" y="31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3"/>
                    <a:pt x="6" y="0"/>
                    <a:pt x="9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7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0" y="31"/>
                    <a:pt x="60" y="31"/>
                    <a:pt x="61" y="31"/>
                  </a:cubicBezTo>
                  <a:cubicBezTo>
                    <a:pt x="63" y="29"/>
                    <a:pt x="64" y="31"/>
                    <a:pt x="63" y="33"/>
                  </a:cubicBezTo>
                  <a:cubicBezTo>
                    <a:pt x="60" y="36"/>
                    <a:pt x="56" y="39"/>
                    <a:pt x="49" y="42"/>
                  </a:cubicBezTo>
                  <a:close/>
                  <a:moveTo>
                    <a:pt x="57" y="9"/>
                  </a:moveTo>
                  <a:cubicBezTo>
                    <a:pt x="57" y="5"/>
                    <a:pt x="56" y="4"/>
                    <a:pt x="5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8" y="4"/>
                    <a:pt x="7" y="5"/>
                    <a:pt x="7" y="9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15" y="38"/>
                    <a:pt x="23" y="37"/>
                    <a:pt x="27" y="37"/>
                  </a:cubicBezTo>
                  <a:cubicBezTo>
                    <a:pt x="28" y="37"/>
                    <a:pt x="29" y="37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1" y="39"/>
                    <a:pt x="32" y="39"/>
                    <a:pt x="33" y="40"/>
                  </a:cubicBezTo>
                  <a:cubicBezTo>
                    <a:pt x="33" y="38"/>
                    <a:pt x="34" y="37"/>
                    <a:pt x="37" y="37"/>
                  </a:cubicBezTo>
                  <a:cubicBezTo>
                    <a:pt x="41" y="37"/>
                    <a:pt x="48" y="38"/>
                    <a:pt x="57" y="33"/>
                  </a:cubicBezTo>
                  <a:lnTo>
                    <a:pt x="57" y="9"/>
                  </a:lnTo>
                  <a:close/>
                  <a:moveTo>
                    <a:pt x="23" y="34"/>
                  </a:moveTo>
                  <a:cubicBezTo>
                    <a:pt x="19" y="34"/>
                    <a:pt x="16" y="31"/>
                    <a:pt x="16" y="27"/>
                  </a:cubicBezTo>
                  <a:cubicBezTo>
                    <a:pt x="16" y="23"/>
                    <a:pt x="19" y="20"/>
                    <a:pt x="23" y="20"/>
                  </a:cubicBezTo>
                  <a:cubicBezTo>
                    <a:pt x="27" y="20"/>
                    <a:pt x="31" y="23"/>
                    <a:pt x="31" y="27"/>
                  </a:cubicBezTo>
                  <a:cubicBezTo>
                    <a:pt x="31" y="31"/>
                    <a:pt x="27" y="34"/>
                    <a:pt x="23" y="34"/>
                  </a:cubicBezTo>
                  <a:close/>
                  <a:moveTo>
                    <a:pt x="41" y="34"/>
                  </a:moveTo>
                  <a:cubicBezTo>
                    <a:pt x="37" y="34"/>
                    <a:pt x="33" y="31"/>
                    <a:pt x="33" y="27"/>
                  </a:cubicBezTo>
                  <a:cubicBezTo>
                    <a:pt x="33" y="23"/>
                    <a:pt x="37" y="20"/>
                    <a:pt x="41" y="20"/>
                  </a:cubicBezTo>
                  <a:cubicBezTo>
                    <a:pt x="45" y="20"/>
                    <a:pt x="49" y="23"/>
                    <a:pt x="49" y="27"/>
                  </a:cubicBezTo>
                  <a:cubicBezTo>
                    <a:pt x="49" y="31"/>
                    <a:pt x="45" y="34"/>
                    <a:pt x="41" y="3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319" name="Freeform 72">
              <a:extLst>
                <a:ext uri="{FF2B5EF4-FFF2-40B4-BE49-F238E27FC236}">
                  <a16:creationId xmlns:a16="http://schemas.microsoft.com/office/drawing/2014/main" id="{110D1513-8BE8-448A-BFD9-162CE4CD24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7555" y="5451977"/>
              <a:ext cx="305206" cy="238555"/>
            </a:xfrm>
            <a:custGeom>
              <a:avLst/>
              <a:gdLst>
                <a:gd name="T0" fmla="*/ 128 w 256"/>
                <a:gd name="T1" fmla="*/ 256 h 256"/>
                <a:gd name="T2" fmla="*/ 0 w 256"/>
                <a:gd name="T3" fmla="*/ 128 h 256"/>
                <a:gd name="T4" fmla="*/ 128 w 256"/>
                <a:gd name="T5" fmla="*/ 0 h 256"/>
                <a:gd name="T6" fmla="*/ 256 w 256"/>
                <a:gd name="T7" fmla="*/ 128 h 256"/>
                <a:gd name="T8" fmla="*/ 128 w 256"/>
                <a:gd name="T9" fmla="*/ 256 h 256"/>
                <a:gd name="T10" fmla="*/ 128 w 256"/>
                <a:gd name="T11" fmla="*/ 24 h 256"/>
                <a:gd name="T12" fmla="*/ 24 w 256"/>
                <a:gd name="T13" fmla="*/ 128 h 256"/>
                <a:gd name="T14" fmla="*/ 128 w 256"/>
                <a:gd name="T15" fmla="*/ 232 h 256"/>
                <a:gd name="T16" fmla="*/ 232 w 256"/>
                <a:gd name="T17" fmla="*/ 128 h 256"/>
                <a:gd name="T18" fmla="*/ 128 w 256"/>
                <a:gd name="T19" fmla="*/ 24 h 256"/>
                <a:gd name="T20" fmla="*/ 182 w 256"/>
                <a:gd name="T21" fmla="*/ 138 h 256"/>
                <a:gd name="T22" fmla="*/ 143 w 256"/>
                <a:gd name="T23" fmla="*/ 165 h 256"/>
                <a:gd name="T24" fmla="*/ 136 w 256"/>
                <a:gd name="T25" fmla="*/ 168 h 256"/>
                <a:gd name="T26" fmla="*/ 124 w 256"/>
                <a:gd name="T27" fmla="*/ 156 h 256"/>
                <a:gd name="T28" fmla="*/ 124 w 256"/>
                <a:gd name="T29" fmla="*/ 156 h 256"/>
                <a:gd name="T30" fmla="*/ 124 w 256"/>
                <a:gd name="T31" fmla="*/ 140 h 256"/>
                <a:gd name="T32" fmla="*/ 87 w 256"/>
                <a:gd name="T33" fmla="*/ 165 h 256"/>
                <a:gd name="T34" fmla="*/ 80 w 256"/>
                <a:gd name="T35" fmla="*/ 168 h 256"/>
                <a:gd name="T36" fmla="*/ 68 w 256"/>
                <a:gd name="T37" fmla="*/ 156 h 256"/>
                <a:gd name="T38" fmla="*/ 68 w 256"/>
                <a:gd name="T39" fmla="*/ 156 h 256"/>
                <a:gd name="T40" fmla="*/ 68 w 256"/>
                <a:gd name="T41" fmla="*/ 100 h 256"/>
                <a:gd name="T42" fmla="*/ 68 w 256"/>
                <a:gd name="T43" fmla="*/ 100 h 256"/>
                <a:gd name="T44" fmla="*/ 68 w 256"/>
                <a:gd name="T45" fmla="*/ 100 h 256"/>
                <a:gd name="T46" fmla="*/ 80 w 256"/>
                <a:gd name="T47" fmla="*/ 88 h 256"/>
                <a:gd name="T48" fmla="*/ 87 w 256"/>
                <a:gd name="T49" fmla="*/ 91 h 256"/>
                <a:gd name="T50" fmla="*/ 124 w 256"/>
                <a:gd name="T51" fmla="*/ 116 h 256"/>
                <a:gd name="T52" fmla="*/ 124 w 256"/>
                <a:gd name="T53" fmla="*/ 100 h 256"/>
                <a:gd name="T54" fmla="*/ 124 w 256"/>
                <a:gd name="T55" fmla="*/ 100 h 256"/>
                <a:gd name="T56" fmla="*/ 124 w 256"/>
                <a:gd name="T57" fmla="*/ 100 h 256"/>
                <a:gd name="T58" fmla="*/ 136 w 256"/>
                <a:gd name="T59" fmla="*/ 88 h 256"/>
                <a:gd name="T60" fmla="*/ 143 w 256"/>
                <a:gd name="T61" fmla="*/ 91 h 256"/>
                <a:gd name="T62" fmla="*/ 182 w 256"/>
                <a:gd name="T63" fmla="*/ 118 h 256"/>
                <a:gd name="T64" fmla="*/ 188 w 256"/>
                <a:gd name="T65" fmla="*/ 128 h 256"/>
                <a:gd name="T66" fmla="*/ 182 w 256"/>
                <a:gd name="T67" fmla="*/ 138 h 2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56" h="256">
                  <a:moveTo>
                    <a:pt x="128" y="256"/>
                  </a:move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99"/>
                    <a:pt x="199" y="256"/>
                    <a:pt x="128" y="256"/>
                  </a:cubicBezTo>
                  <a:moveTo>
                    <a:pt x="128" y="24"/>
                  </a:moveTo>
                  <a:cubicBezTo>
                    <a:pt x="71" y="24"/>
                    <a:pt x="24" y="71"/>
                    <a:pt x="24" y="128"/>
                  </a:cubicBezTo>
                  <a:cubicBezTo>
                    <a:pt x="24" y="185"/>
                    <a:pt x="71" y="232"/>
                    <a:pt x="128" y="232"/>
                  </a:cubicBezTo>
                  <a:cubicBezTo>
                    <a:pt x="185" y="232"/>
                    <a:pt x="232" y="185"/>
                    <a:pt x="232" y="128"/>
                  </a:cubicBezTo>
                  <a:cubicBezTo>
                    <a:pt x="232" y="71"/>
                    <a:pt x="185" y="24"/>
                    <a:pt x="128" y="24"/>
                  </a:cubicBezTo>
                  <a:moveTo>
                    <a:pt x="182" y="138"/>
                  </a:moveTo>
                  <a:cubicBezTo>
                    <a:pt x="143" y="165"/>
                    <a:pt x="143" y="165"/>
                    <a:pt x="143" y="165"/>
                  </a:cubicBezTo>
                  <a:cubicBezTo>
                    <a:pt x="141" y="167"/>
                    <a:pt x="139" y="168"/>
                    <a:pt x="136" y="168"/>
                  </a:cubicBezTo>
                  <a:cubicBezTo>
                    <a:pt x="129" y="168"/>
                    <a:pt x="124" y="163"/>
                    <a:pt x="124" y="156"/>
                  </a:cubicBezTo>
                  <a:cubicBezTo>
                    <a:pt x="124" y="156"/>
                    <a:pt x="124" y="156"/>
                    <a:pt x="124" y="156"/>
                  </a:cubicBezTo>
                  <a:cubicBezTo>
                    <a:pt x="124" y="140"/>
                    <a:pt x="124" y="140"/>
                    <a:pt x="124" y="140"/>
                  </a:cubicBezTo>
                  <a:cubicBezTo>
                    <a:pt x="87" y="165"/>
                    <a:pt x="87" y="165"/>
                    <a:pt x="87" y="165"/>
                  </a:cubicBezTo>
                  <a:cubicBezTo>
                    <a:pt x="85" y="167"/>
                    <a:pt x="83" y="168"/>
                    <a:pt x="80" y="168"/>
                  </a:cubicBezTo>
                  <a:cubicBezTo>
                    <a:pt x="73" y="168"/>
                    <a:pt x="68" y="163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68" y="93"/>
                    <a:pt x="73" y="88"/>
                    <a:pt x="80" y="88"/>
                  </a:cubicBezTo>
                  <a:cubicBezTo>
                    <a:pt x="83" y="88"/>
                    <a:pt x="85" y="89"/>
                    <a:pt x="87" y="91"/>
                  </a:cubicBezTo>
                  <a:cubicBezTo>
                    <a:pt x="124" y="116"/>
                    <a:pt x="124" y="116"/>
                    <a:pt x="124" y="116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4" y="93"/>
                    <a:pt x="129" y="88"/>
                    <a:pt x="136" y="88"/>
                  </a:cubicBezTo>
                  <a:cubicBezTo>
                    <a:pt x="139" y="88"/>
                    <a:pt x="141" y="89"/>
                    <a:pt x="143" y="91"/>
                  </a:cubicBezTo>
                  <a:cubicBezTo>
                    <a:pt x="182" y="118"/>
                    <a:pt x="182" y="118"/>
                    <a:pt x="182" y="118"/>
                  </a:cubicBezTo>
                  <a:cubicBezTo>
                    <a:pt x="186" y="120"/>
                    <a:pt x="188" y="124"/>
                    <a:pt x="188" y="128"/>
                  </a:cubicBezTo>
                  <a:cubicBezTo>
                    <a:pt x="188" y="132"/>
                    <a:pt x="186" y="136"/>
                    <a:pt x="182" y="138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320" name="Freeform 110">
              <a:extLst>
                <a:ext uri="{FF2B5EF4-FFF2-40B4-BE49-F238E27FC236}">
                  <a16:creationId xmlns:a16="http://schemas.microsoft.com/office/drawing/2014/main" id="{F295DA55-63E7-469D-96D9-DCF54116D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076" y="5972745"/>
              <a:ext cx="315792" cy="238555"/>
            </a:xfrm>
            <a:custGeom>
              <a:avLst/>
              <a:gdLst>
                <a:gd name="T0" fmla="*/ 106174 w 479"/>
                <a:gd name="T1" fmla="*/ 0 h 471"/>
                <a:gd name="T2" fmla="*/ 106174 w 479"/>
                <a:gd name="T3" fmla="*/ 0 h 471"/>
                <a:gd name="T4" fmla="*/ 0 w 479"/>
                <a:gd name="T5" fmla="*/ 101995 h 471"/>
                <a:gd name="T6" fmla="*/ 106174 w 479"/>
                <a:gd name="T7" fmla="*/ 207521 h 471"/>
                <a:gd name="T8" fmla="*/ 211463 w 479"/>
                <a:gd name="T9" fmla="*/ 101995 h 471"/>
                <a:gd name="T10" fmla="*/ 106174 w 479"/>
                <a:gd name="T11" fmla="*/ 0 h 471"/>
                <a:gd name="T12" fmla="*/ 23447 w 479"/>
                <a:gd name="T13" fmla="*/ 74619 h 471"/>
                <a:gd name="T14" fmla="*/ 23447 w 479"/>
                <a:gd name="T15" fmla="*/ 74619 h 471"/>
                <a:gd name="T16" fmla="*/ 78303 w 479"/>
                <a:gd name="T17" fmla="*/ 98021 h 471"/>
                <a:gd name="T18" fmla="*/ 93787 w 479"/>
                <a:gd name="T19" fmla="*/ 105968 h 471"/>
                <a:gd name="T20" fmla="*/ 106174 w 479"/>
                <a:gd name="T21" fmla="*/ 113475 h 471"/>
                <a:gd name="T22" fmla="*/ 117233 w 479"/>
                <a:gd name="T23" fmla="*/ 117448 h 471"/>
                <a:gd name="T24" fmla="*/ 121215 w 479"/>
                <a:gd name="T25" fmla="*/ 121422 h 471"/>
                <a:gd name="T26" fmla="*/ 117233 w 479"/>
                <a:gd name="T27" fmla="*/ 129370 h 471"/>
                <a:gd name="T28" fmla="*/ 106174 w 479"/>
                <a:gd name="T29" fmla="*/ 133344 h 471"/>
                <a:gd name="T30" fmla="*/ 82285 w 479"/>
                <a:gd name="T31" fmla="*/ 125396 h 471"/>
                <a:gd name="T32" fmla="*/ 70340 w 479"/>
                <a:gd name="T33" fmla="*/ 137317 h 471"/>
                <a:gd name="T34" fmla="*/ 101750 w 479"/>
                <a:gd name="T35" fmla="*/ 153213 h 471"/>
                <a:gd name="T36" fmla="*/ 101750 w 479"/>
                <a:gd name="T37" fmla="*/ 168666 h 471"/>
                <a:gd name="T38" fmla="*/ 113694 w 479"/>
                <a:gd name="T39" fmla="*/ 168666 h 471"/>
                <a:gd name="T40" fmla="*/ 113694 w 479"/>
                <a:gd name="T41" fmla="*/ 153213 h 471"/>
                <a:gd name="T42" fmla="*/ 133160 w 479"/>
                <a:gd name="T43" fmla="*/ 144823 h 471"/>
                <a:gd name="T44" fmla="*/ 141123 w 479"/>
                <a:gd name="T45" fmla="*/ 129370 h 471"/>
                <a:gd name="T46" fmla="*/ 180495 w 479"/>
                <a:gd name="T47" fmla="*/ 144823 h 471"/>
                <a:gd name="T48" fmla="*/ 106174 w 479"/>
                <a:gd name="T49" fmla="*/ 188094 h 471"/>
                <a:gd name="T50" fmla="*/ 19465 w 479"/>
                <a:gd name="T51" fmla="*/ 101995 h 471"/>
                <a:gd name="T52" fmla="*/ 23447 w 479"/>
                <a:gd name="T53" fmla="*/ 74619 h 471"/>
                <a:gd name="T54" fmla="*/ 137141 w 479"/>
                <a:gd name="T55" fmla="*/ 101995 h 471"/>
                <a:gd name="T56" fmla="*/ 137141 w 479"/>
                <a:gd name="T57" fmla="*/ 101995 h 471"/>
                <a:gd name="T58" fmla="*/ 117233 w 479"/>
                <a:gd name="T59" fmla="*/ 94047 h 471"/>
                <a:gd name="T60" fmla="*/ 109713 w 479"/>
                <a:gd name="T61" fmla="*/ 90073 h 471"/>
                <a:gd name="T62" fmla="*/ 93787 w 479"/>
                <a:gd name="T63" fmla="*/ 82567 h 471"/>
                <a:gd name="T64" fmla="*/ 93787 w 479"/>
                <a:gd name="T65" fmla="*/ 82567 h 471"/>
                <a:gd name="T66" fmla="*/ 97768 w 479"/>
                <a:gd name="T67" fmla="*/ 74619 h 471"/>
                <a:gd name="T68" fmla="*/ 106174 w 479"/>
                <a:gd name="T69" fmla="*/ 74619 h 471"/>
                <a:gd name="T70" fmla="*/ 125639 w 479"/>
                <a:gd name="T71" fmla="*/ 78593 h 471"/>
                <a:gd name="T72" fmla="*/ 141123 w 479"/>
                <a:gd name="T73" fmla="*/ 66672 h 471"/>
                <a:gd name="T74" fmla="*/ 113694 w 479"/>
                <a:gd name="T75" fmla="*/ 55192 h 471"/>
                <a:gd name="T76" fmla="*/ 113694 w 479"/>
                <a:gd name="T77" fmla="*/ 39738 h 471"/>
                <a:gd name="T78" fmla="*/ 101750 w 479"/>
                <a:gd name="T79" fmla="*/ 39738 h 471"/>
                <a:gd name="T80" fmla="*/ 101750 w 479"/>
                <a:gd name="T81" fmla="*/ 55192 h 471"/>
                <a:gd name="T82" fmla="*/ 82285 w 479"/>
                <a:gd name="T83" fmla="*/ 63140 h 471"/>
                <a:gd name="T84" fmla="*/ 74322 w 479"/>
                <a:gd name="T85" fmla="*/ 74619 h 471"/>
                <a:gd name="T86" fmla="*/ 35391 w 479"/>
                <a:gd name="T87" fmla="*/ 55192 h 471"/>
                <a:gd name="T88" fmla="*/ 106174 w 479"/>
                <a:gd name="T89" fmla="*/ 16337 h 471"/>
                <a:gd name="T90" fmla="*/ 191997 w 479"/>
                <a:gd name="T91" fmla="*/ 101995 h 471"/>
                <a:gd name="T92" fmla="*/ 188016 w 479"/>
                <a:gd name="T93" fmla="*/ 125396 h 471"/>
                <a:gd name="T94" fmla="*/ 137141 w 479"/>
                <a:gd name="T95" fmla="*/ 101995 h 47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79" h="471">
                  <a:moveTo>
                    <a:pt x="240" y="0"/>
                  </a:moveTo>
                  <a:lnTo>
                    <a:pt x="240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4"/>
                    <a:pt x="106" y="470"/>
                    <a:pt x="240" y="470"/>
                  </a:cubicBezTo>
                  <a:cubicBezTo>
                    <a:pt x="372" y="470"/>
                    <a:pt x="478" y="364"/>
                    <a:pt x="478" y="231"/>
                  </a:cubicBezTo>
                  <a:cubicBezTo>
                    <a:pt x="478" y="107"/>
                    <a:pt x="372" y="0"/>
                    <a:pt x="240" y="0"/>
                  </a:cubicBezTo>
                  <a:close/>
                  <a:moveTo>
                    <a:pt x="53" y="169"/>
                  </a:moveTo>
                  <a:lnTo>
                    <a:pt x="53" y="169"/>
                  </a:lnTo>
                  <a:cubicBezTo>
                    <a:pt x="177" y="222"/>
                    <a:pt x="177" y="222"/>
                    <a:pt x="177" y="222"/>
                  </a:cubicBezTo>
                  <a:cubicBezTo>
                    <a:pt x="212" y="240"/>
                    <a:pt x="212" y="240"/>
                    <a:pt x="212" y="240"/>
                  </a:cubicBezTo>
                  <a:cubicBezTo>
                    <a:pt x="240" y="257"/>
                    <a:pt x="240" y="257"/>
                    <a:pt x="240" y="257"/>
                  </a:cubicBezTo>
                  <a:cubicBezTo>
                    <a:pt x="265" y="266"/>
                    <a:pt x="265" y="266"/>
                    <a:pt x="265" y="266"/>
                  </a:cubicBezTo>
                  <a:lnTo>
                    <a:pt x="274" y="275"/>
                  </a:lnTo>
                  <a:cubicBezTo>
                    <a:pt x="274" y="284"/>
                    <a:pt x="265" y="293"/>
                    <a:pt x="265" y="293"/>
                  </a:cubicBezTo>
                  <a:cubicBezTo>
                    <a:pt x="257" y="302"/>
                    <a:pt x="248" y="302"/>
                    <a:pt x="240" y="302"/>
                  </a:cubicBezTo>
                  <a:cubicBezTo>
                    <a:pt x="221" y="302"/>
                    <a:pt x="203" y="293"/>
                    <a:pt x="186" y="284"/>
                  </a:cubicBezTo>
                  <a:cubicBezTo>
                    <a:pt x="159" y="311"/>
                    <a:pt x="159" y="311"/>
                    <a:pt x="159" y="311"/>
                  </a:cubicBezTo>
                  <a:cubicBezTo>
                    <a:pt x="177" y="328"/>
                    <a:pt x="203" y="347"/>
                    <a:pt x="230" y="347"/>
                  </a:cubicBezTo>
                  <a:cubicBezTo>
                    <a:pt x="230" y="382"/>
                    <a:pt x="230" y="382"/>
                    <a:pt x="230" y="382"/>
                  </a:cubicBezTo>
                  <a:cubicBezTo>
                    <a:pt x="257" y="382"/>
                    <a:pt x="257" y="382"/>
                    <a:pt x="257" y="382"/>
                  </a:cubicBezTo>
                  <a:cubicBezTo>
                    <a:pt x="257" y="347"/>
                    <a:pt x="257" y="347"/>
                    <a:pt x="257" y="347"/>
                  </a:cubicBezTo>
                  <a:cubicBezTo>
                    <a:pt x="274" y="338"/>
                    <a:pt x="284" y="338"/>
                    <a:pt x="301" y="328"/>
                  </a:cubicBezTo>
                  <a:cubicBezTo>
                    <a:pt x="310" y="319"/>
                    <a:pt x="319" y="302"/>
                    <a:pt x="319" y="293"/>
                  </a:cubicBezTo>
                  <a:cubicBezTo>
                    <a:pt x="408" y="328"/>
                    <a:pt x="408" y="328"/>
                    <a:pt x="408" y="328"/>
                  </a:cubicBezTo>
                  <a:cubicBezTo>
                    <a:pt x="372" y="391"/>
                    <a:pt x="310" y="426"/>
                    <a:pt x="240" y="426"/>
                  </a:cubicBezTo>
                  <a:cubicBezTo>
                    <a:pt x="133" y="426"/>
                    <a:pt x="44" y="347"/>
                    <a:pt x="44" y="231"/>
                  </a:cubicBezTo>
                  <a:cubicBezTo>
                    <a:pt x="44" y="213"/>
                    <a:pt x="44" y="187"/>
                    <a:pt x="53" y="169"/>
                  </a:cubicBezTo>
                  <a:close/>
                  <a:moveTo>
                    <a:pt x="310" y="231"/>
                  </a:moveTo>
                  <a:lnTo>
                    <a:pt x="310" y="231"/>
                  </a:lnTo>
                  <a:cubicBezTo>
                    <a:pt x="265" y="213"/>
                    <a:pt x="265" y="213"/>
                    <a:pt x="265" y="213"/>
                  </a:cubicBezTo>
                  <a:cubicBezTo>
                    <a:pt x="248" y="204"/>
                    <a:pt x="248" y="204"/>
                    <a:pt x="248" y="204"/>
                  </a:cubicBezTo>
                  <a:cubicBezTo>
                    <a:pt x="212" y="187"/>
                    <a:pt x="212" y="187"/>
                    <a:pt x="212" y="187"/>
                  </a:cubicBezTo>
                  <a:cubicBezTo>
                    <a:pt x="212" y="178"/>
                    <a:pt x="221" y="178"/>
                    <a:pt x="221" y="169"/>
                  </a:cubicBezTo>
                  <a:cubicBezTo>
                    <a:pt x="230" y="169"/>
                    <a:pt x="240" y="169"/>
                    <a:pt x="240" y="169"/>
                  </a:cubicBezTo>
                  <a:cubicBezTo>
                    <a:pt x="257" y="169"/>
                    <a:pt x="274" y="169"/>
                    <a:pt x="284" y="178"/>
                  </a:cubicBezTo>
                  <a:cubicBezTo>
                    <a:pt x="319" y="151"/>
                    <a:pt x="319" y="151"/>
                    <a:pt x="319" y="151"/>
                  </a:cubicBezTo>
                  <a:cubicBezTo>
                    <a:pt x="301" y="134"/>
                    <a:pt x="274" y="125"/>
                    <a:pt x="257" y="125"/>
                  </a:cubicBezTo>
                  <a:cubicBezTo>
                    <a:pt x="257" y="90"/>
                    <a:pt x="257" y="90"/>
                    <a:pt x="257" y="90"/>
                  </a:cubicBezTo>
                  <a:cubicBezTo>
                    <a:pt x="230" y="90"/>
                    <a:pt x="230" y="90"/>
                    <a:pt x="230" y="90"/>
                  </a:cubicBezTo>
                  <a:cubicBezTo>
                    <a:pt x="230" y="125"/>
                    <a:pt x="230" y="125"/>
                    <a:pt x="230" y="125"/>
                  </a:cubicBezTo>
                  <a:cubicBezTo>
                    <a:pt x="212" y="125"/>
                    <a:pt x="203" y="134"/>
                    <a:pt x="186" y="143"/>
                  </a:cubicBezTo>
                  <a:cubicBezTo>
                    <a:pt x="177" y="143"/>
                    <a:pt x="168" y="160"/>
                    <a:pt x="168" y="169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6" y="72"/>
                    <a:pt x="168" y="37"/>
                    <a:pt x="240" y="37"/>
                  </a:cubicBezTo>
                  <a:cubicBezTo>
                    <a:pt x="346" y="37"/>
                    <a:pt x="434" y="125"/>
                    <a:pt x="434" y="231"/>
                  </a:cubicBezTo>
                  <a:cubicBezTo>
                    <a:pt x="434" y="249"/>
                    <a:pt x="434" y="266"/>
                    <a:pt x="425" y="284"/>
                  </a:cubicBezTo>
                  <a:lnTo>
                    <a:pt x="310" y="23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079226F7-9F51-4364-B25C-3FB97A73DDEE}"/>
                </a:ext>
              </a:extLst>
            </p:cNvPr>
            <p:cNvSpPr/>
            <p:nvPr/>
          </p:nvSpPr>
          <p:spPr>
            <a:xfrm>
              <a:off x="6623153" y="1328869"/>
              <a:ext cx="710227" cy="599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AB3B9EB4-EF2A-4A23-99DF-18E653856E54}"/>
                </a:ext>
              </a:extLst>
            </p:cNvPr>
            <p:cNvGrpSpPr/>
            <p:nvPr/>
          </p:nvGrpSpPr>
          <p:grpSpPr>
            <a:xfrm>
              <a:off x="6773597" y="1452922"/>
              <a:ext cx="409338" cy="332611"/>
              <a:chOff x="0" y="2706688"/>
              <a:chExt cx="357188" cy="360363"/>
            </a:xfrm>
            <a:solidFill>
              <a:schemeClr val="tx1">
                <a:lumMod val="75000"/>
              </a:schemeClr>
            </a:solidFill>
          </p:grpSpPr>
          <p:sp>
            <p:nvSpPr>
              <p:cNvPr id="338" name="Freeform 107">
                <a:extLst>
                  <a:ext uri="{FF2B5EF4-FFF2-40B4-BE49-F238E27FC236}">
                    <a16:creationId xmlns:a16="http://schemas.microsoft.com/office/drawing/2014/main" id="{A82A9026-2086-4597-B21C-4459C0C0FF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0" y="2706688"/>
                <a:ext cx="357188" cy="360363"/>
              </a:xfrm>
              <a:custGeom>
                <a:avLst/>
                <a:gdLst/>
                <a:ahLst/>
                <a:cxnLst>
                  <a:cxn ang="0">
                    <a:pos x="112" y="12"/>
                  </a:cxn>
                  <a:cxn ang="0">
                    <a:pos x="96" y="12"/>
                  </a:cxn>
                  <a:cxn ang="0">
                    <a:pos x="96" y="4"/>
                  </a:cxn>
                  <a:cxn ang="0">
                    <a:pos x="92" y="0"/>
                  </a:cxn>
                  <a:cxn ang="0">
                    <a:pos x="88" y="4"/>
                  </a:cxn>
                  <a:cxn ang="0">
                    <a:pos x="88" y="12"/>
                  </a:cxn>
                  <a:cxn ang="0">
                    <a:pos x="65" y="12"/>
                  </a:cxn>
                  <a:cxn ang="0">
                    <a:pos x="65" y="4"/>
                  </a:cxn>
                  <a:cxn ang="0">
                    <a:pos x="61" y="0"/>
                  </a:cxn>
                  <a:cxn ang="0">
                    <a:pos x="57" y="4"/>
                  </a:cxn>
                  <a:cxn ang="0">
                    <a:pos x="57" y="12"/>
                  </a:cxn>
                  <a:cxn ang="0">
                    <a:pos x="34" y="12"/>
                  </a:cxn>
                  <a:cxn ang="0">
                    <a:pos x="34" y="4"/>
                  </a:cxn>
                  <a:cxn ang="0">
                    <a:pos x="30" y="0"/>
                  </a:cxn>
                  <a:cxn ang="0">
                    <a:pos x="27" y="4"/>
                  </a:cxn>
                  <a:cxn ang="0">
                    <a:pos x="27" y="12"/>
                  </a:cxn>
                  <a:cxn ang="0">
                    <a:pos x="10" y="12"/>
                  </a:cxn>
                  <a:cxn ang="0">
                    <a:pos x="0" y="22"/>
                  </a:cxn>
                  <a:cxn ang="0">
                    <a:pos x="0" y="113"/>
                  </a:cxn>
                  <a:cxn ang="0">
                    <a:pos x="10" y="123"/>
                  </a:cxn>
                  <a:cxn ang="0">
                    <a:pos x="112" y="123"/>
                  </a:cxn>
                  <a:cxn ang="0">
                    <a:pos x="122" y="113"/>
                  </a:cxn>
                  <a:cxn ang="0">
                    <a:pos x="122" y="22"/>
                  </a:cxn>
                  <a:cxn ang="0">
                    <a:pos x="112" y="12"/>
                  </a:cxn>
                  <a:cxn ang="0">
                    <a:pos x="115" y="113"/>
                  </a:cxn>
                  <a:cxn ang="0">
                    <a:pos x="112" y="115"/>
                  </a:cxn>
                  <a:cxn ang="0">
                    <a:pos x="10" y="115"/>
                  </a:cxn>
                  <a:cxn ang="0">
                    <a:pos x="7" y="113"/>
                  </a:cxn>
                  <a:cxn ang="0">
                    <a:pos x="7" y="22"/>
                  </a:cxn>
                  <a:cxn ang="0">
                    <a:pos x="10" y="19"/>
                  </a:cxn>
                  <a:cxn ang="0">
                    <a:pos x="27" y="19"/>
                  </a:cxn>
                  <a:cxn ang="0">
                    <a:pos x="27" y="27"/>
                  </a:cxn>
                  <a:cxn ang="0">
                    <a:pos x="30" y="31"/>
                  </a:cxn>
                  <a:cxn ang="0">
                    <a:pos x="34" y="27"/>
                  </a:cxn>
                  <a:cxn ang="0">
                    <a:pos x="34" y="19"/>
                  </a:cxn>
                  <a:cxn ang="0">
                    <a:pos x="57" y="19"/>
                  </a:cxn>
                  <a:cxn ang="0">
                    <a:pos x="57" y="27"/>
                  </a:cxn>
                  <a:cxn ang="0">
                    <a:pos x="61" y="31"/>
                  </a:cxn>
                  <a:cxn ang="0">
                    <a:pos x="65" y="27"/>
                  </a:cxn>
                  <a:cxn ang="0">
                    <a:pos x="65" y="19"/>
                  </a:cxn>
                  <a:cxn ang="0">
                    <a:pos x="88" y="19"/>
                  </a:cxn>
                  <a:cxn ang="0">
                    <a:pos x="88" y="27"/>
                  </a:cxn>
                  <a:cxn ang="0">
                    <a:pos x="92" y="31"/>
                  </a:cxn>
                  <a:cxn ang="0">
                    <a:pos x="96" y="27"/>
                  </a:cxn>
                  <a:cxn ang="0">
                    <a:pos x="96" y="19"/>
                  </a:cxn>
                  <a:cxn ang="0">
                    <a:pos x="112" y="19"/>
                  </a:cxn>
                  <a:cxn ang="0">
                    <a:pos x="115" y="22"/>
                  </a:cxn>
                  <a:cxn ang="0">
                    <a:pos x="115" y="113"/>
                  </a:cxn>
                  <a:cxn ang="0">
                    <a:pos x="115" y="113"/>
                  </a:cxn>
                  <a:cxn ang="0">
                    <a:pos x="115" y="113"/>
                  </a:cxn>
                </a:cxnLst>
                <a:rect l="0" t="0" r="r" b="b"/>
                <a:pathLst>
                  <a:path w="122" h="123">
                    <a:moveTo>
                      <a:pt x="112" y="12"/>
                    </a:move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2"/>
                      <a:pt x="94" y="0"/>
                      <a:pt x="92" y="0"/>
                    </a:cubicBezTo>
                    <a:cubicBezTo>
                      <a:pt x="90" y="0"/>
                      <a:pt x="88" y="2"/>
                      <a:pt x="88" y="4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65" y="12"/>
                      <a:pt x="65" y="12"/>
                      <a:pt x="65" y="12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65" y="2"/>
                      <a:pt x="63" y="0"/>
                      <a:pt x="61" y="0"/>
                    </a:cubicBezTo>
                    <a:cubicBezTo>
                      <a:pt x="59" y="0"/>
                      <a:pt x="57" y="2"/>
                      <a:pt x="57" y="4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4" y="2"/>
                      <a:pt x="32" y="0"/>
                      <a:pt x="30" y="0"/>
                    </a:cubicBezTo>
                    <a:cubicBezTo>
                      <a:pt x="28" y="0"/>
                      <a:pt x="27" y="2"/>
                      <a:pt x="27" y="4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4" y="12"/>
                      <a:pt x="0" y="16"/>
                      <a:pt x="0" y="22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8"/>
                      <a:pt x="4" y="123"/>
                      <a:pt x="10" y="123"/>
                    </a:cubicBezTo>
                    <a:cubicBezTo>
                      <a:pt x="112" y="123"/>
                      <a:pt x="112" y="123"/>
                      <a:pt x="112" y="123"/>
                    </a:cubicBezTo>
                    <a:cubicBezTo>
                      <a:pt x="118" y="123"/>
                      <a:pt x="122" y="118"/>
                      <a:pt x="122" y="113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16"/>
                      <a:pt x="118" y="12"/>
                      <a:pt x="112" y="12"/>
                    </a:cubicBezTo>
                    <a:close/>
                    <a:moveTo>
                      <a:pt x="115" y="113"/>
                    </a:moveTo>
                    <a:cubicBezTo>
                      <a:pt x="115" y="114"/>
                      <a:pt x="114" y="115"/>
                      <a:pt x="112" y="115"/>
                    </a:cubicBezTo>
                    <a:cubicBezTo>
                      <a:pt x="10" y="115"/>
                      <a:pt x="10" y="115"/>
                      <a:pt x="10" y="115"/>
                    </a:cubicBezTo>
                    <a:cubicBezTo>
                      <a:pt x="9" y="115"/>
                      <a:pt x="7" y="114"/>
                      <a:pt x="7" y="113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0"/>
                      <a:pt x="9" y="19"/>
                      <a:pt x="10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29"/>
                      <a:pt x="28" y="31"/>
                      <a:pt x="30" y="31"/>
                    </a:cubicBezTo>
                    <a:cubicBezTo>
                      <a:pt x="32" y="31"/>
                      <a:pt x="34" y="29"/>
                      <a:pt x="34" y="27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27"/>
                      <a:pt x="57" y="27"/>
                      <a:pt x="57" y="27"/>
                    </a:cubicBezTo>
                    <a:cubicBezTo>
                      <a:pt x="57" y="29"/>
                      <a:pt x="59" y="31"/>
                      <a:pt x="61" y="31"/>
                    </a:cubicBezTo>
                    <a:cubicBezTo>
                      <a:pt x="63" y="31"/>
                      <a:pt x="65" y="29"/>
                      <a:pt x="65" y="27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9"/>
                      <a:pt x="90" y="31"/>
                      <a:pt x="92" y="31"/>
                    </a:cubicBezTo>
                    <a:cubicBezTo>
                      <a:pt x="94" y="31"/>
                      <a:pt x="96" y="29"/>
                      <a:pt x="96" y="27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112" y="19"/>
                      <a:pt x="112" y="19"/>
                      <a:pt x="112" y="19"/>
                    </a:cubicBezTo>
                    <a:cubicBezTo>
                      <a:pt x="114" y="19"/>
                      <a:pt x="115" y="20"/>
                      <a:pt x="115" y="22"/>
                    </a:cubicBezTo>
                    <a:lnTo>
                      <a:pt x="115" y="113"/>
                    </a:lnTo>
                    <a:close/>
                    <a:moveTo>
                      <a:pt x="115" y="113"/>
                    </a:moveTo>
                    <a:cubicBezTo>
                      <a:pt x="115" y="113"/>
                      <a:pt x="115" y="113"/>
                      <a:pt x="115" y="11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9" name="Rectangle 108">
                <a:extLst>
                  <a:ext uri="{FF2B5EF4-FFF2-40B4-BE49-F238E27FC236}">
                    <a16:creationId xmlns:a16="http://schemas.microsoft.com/office/drawing/2014/main" id="{9E610321-7DAA-47CD-ADDA-A9C2A0D055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75" y="2841626"/>
                <a:ext cx="42863" cy="349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0" name="Rectangle 109">
                <a:extLst>
                  <a:ext uri="{FF2B5EF4-FFF2-40B4-BE49-F238E27FC236}">
                    <a16:creationId xmlns:a16="http://schemas.microsoft.com/office/drawing/2014/main" id="{7AE78772-5A8B-4AAB-8B57-F19C48B45D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75" y="2897188"/>
                <a:ext cx="42863" cy="349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1" name="Rectangle 110">
                <a:extLst>
                  <a:ext uri="{FF2B5EF4-FFF2-40B4-BE49-F238E27FC236}">
                    <a16:creationId xmlns:a16="http://schemas.microsoft.com/office/drawing/2014/main" id="{38B3C040-F30D-40D4-B912-E744151E1F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75" y="2955926"/>
                <a:ext cx="42863" cy="317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2" name="Rectangle 111">
                <a:extLst>
                  <a:ext uri="{FF2B5EF4-FFF2-40B4-BE49-F238E27FC236}">
                    <a16:creationId xmlns:a16="http://schemas.microsoft.com/office/drawing/2014/main" id="{A4DF3DBA-AE8E-4A19-9716-77282A8D49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575" y="2955926"/>
                <a:ext cx="46038" cy="317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3" name="Rectangle 112">
                <a:extLst>
                  <a:ext uri="{FF2B5EF4-FFF2-40B4-BE49-F238E27FC236}">
                    <a16:creationId xmlns:a16="http://schemas.microsoft.com/office/drawing/2014/main" id="{CC41B3B7-9093-4E7E-9F4A-CE66E2BEF7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575" y="2897188"/>
                <a:ext cx="46038" cy="349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4" name="Rectangle 113">
                <a:extLst>
                  <a:ext uri="{FF2B5EF4-FFF2-40B4-BE49-F238E27FC236}">
                    <a16:creationId xmlns:a16="http://schemas.microsoft.com/office/drawing/2014/main" id="{BA2F78F9-427F-4827-8327-B3AFAA85F8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575" y="2841626"/>
                <a:ext cx="46038" cy="349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5" name="Rectangle 114">
                <a:extLst>
                  <a:ext uri="{FF2B5EF4-FFF2-40B4-BE49-F238E27FC236}">
                    <a16:creationId xmlns:a16="http://schemas.microsoft.com/office/drawing/2014/main" id="{EC504B26-1DE8-4E33-9703-20BDC1C445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363" y="2955926"/>
                <a:ext cx="47625" cy="317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6" name="Rectangle 115">
                <a:extLst>
                  <a:ext uri="{FF2B5EF4-FFF2-40B4-BE49-F238E27FC236}">
                    <a16:creationId xmlns:a16="http://schemas.microsoft.com/office/drawing/2014/main" id="{E38D166A-9D55-4A56-9ED3-091A20659D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363" y="2897188"/>
                <a:ext cx="47625" cy="349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7" name="Rectangle 116">
                <a:extLst>
                  <a:ext uri="{FF2B5EF4-FFF2-40B4-BE49-F238E27FC236}">
                    <a16:creationId xmlns:a16="http://schemas.microsoft.com/office/drawing/2014/main" id="{F1D947A3-7C31-4112-B77D-75B32B19CB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363" y="2841626"/>
                <a:ext cx="47625" cy="349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BABAB719-84E9-4404-97BF-13D75E0FD670}"/>
                </a:ext>
              </a:extLst>
            </p:cNvPr>
            <p:cNvSpPr/>
            <p:nvPr/>
          </p:nvSpPr>
          <p:spPr>
            <a:xfrm>
              <a:off x="6680622" y="2368178"/>
              <a:ext cx="710227" cy="599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88099B42-9EA9-4AB8-A8AC-23D507548A30}"/>
                </a:ext>
              </a:extLst>
            </p:cNvPr>
            <p:cNvSpPr/>
            <p:nvPr/>
          </p:nvSpPr>
          <p:spPr>
            <a:xfrm>
              <a:off x="6713206" y="3459828"/>
              <a:ext cx="710227" cy="599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325" name="Freeform 37">
              <a:extLst>
                <a:ext uri="{FF2B5EF4-FFF2-40B4-BE49-F238E27FC236}">
                  <a16:creationId xmlns:a16="http://schemas.microsoft.com/office/drawing/2014/main" id="{C05CC651-1225-41B5-BDF0-C652A67790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93830" y="2471936"/>
              <a:ext cx="299477" cy="361859"/>
            </a:xfrm>
            <a:custGeom>
              <a:avLst/>
              <a:gdLst>
                <a:gd name="T0" fmla="*/ 38 w 85"/>
                <a:gd name="T1" fmla="*/ 109 h 123"/>
                <a:gd name="T2" fmla="*/ 40 w 85"/>
                <a:gd name="T3" fmla="*/ 107 h 123"/>
                <a:gd name="T4" fmla="*/ 44 w 85"/>
                <a:gd name="T5" fmla="*/ 107 h 123"/>
                <a:gd name="T6" fmla="*/ 46 w 85"/>
                <a:gd name="T7" fmla="*/ 109 h 123"/>
                <a:gd name="T8" fmla="*/ 44 w 85"/>
                <a:gd name="T9" fmla="*/ 111 h 123"/>
                <a:gd name="T10" fmla="*/ 40 w 85"/>
                <a:gd name="T11" fmla="*/ 111 h 123"/>
                <a:gd name="T12" fmla="*/ 38 w 85"/>
                <a:gd name="T13" fmla="*/ 109 h 123"/>
                <a:gd name="T14" fmla="*/ 48 w 85"/>
                <a:gd name="T15" fmla="*/ 12 h 123"/>
                <a:gd name="T16" fmla="*/ 37 w 85"/>
                <a:gd name="T17" fmla="*/ 12 h 123"/>
                <a:gd name="T18" fmla="*/ 35 w 85"/>
                <a:gd name="T19" fmla="*/ 14 h 123"/>
                <a:gd name="T20" fmla="*/ 37 w 85"/>
                <a:gd name="T21" fmla="*/ 15 h 123"/>
                <a:gd name="T22" fmla="*/ 48 w 85"/>
                <a:gd name="T23" fmla="*/ 15 h 123"/>
                <a:gd name="T24" fmla="*/ 50 w 85"/>
                <a:gd name="T25" fmla="*/ 14 h 123"/>
                <a:gd name="T26" fmla="*/ 48 w 85"/>
                <a:gd name="T27" fmla="*/ 12 h 123"/>
                <a:gd name="T28" fmla="*/ 85 w 85"/>
                <a:gd name="T29" fmla="*/ 12 h 123"/>
                <a:gd name="T30" fmla="*/ 85 w 85"/>
                <a:gd name="T31" fmla="*/ 111 h 123"/>
                <a:gd name="T32" fmla="*/ 73 w 85"/>
                <a:gd name="T33" fmla="*/ 123 h 123"/>
                <a:gd name="T34" fmla="*/ 12 w 85"/>
                <a:gd name="T35" fmla="*/ 123 h 123"/>
                <a:gd name="T36" fmla="*/ 0 w 85"/>
                <a:gd name="T37" fmla="*/ 111 h 123"/>
                <a:gd name="T38" fmla="*/ 0 w 85"/>
                <a:gd name="T39" fmla="*/ 12 h 123"/>
                <a:gd name="T40" fmla="*/ 12 w 85"/>
                <a:gd name="T41" fmla="*/ 0 h 123"/>
                <a:gd name="T42" fmla="*/ 73 w 85"/>
                <a:gd name="T43" fmla="*/ 0 h 123"/>
                <a:gd name="T44" fmla="*/ 85 w 85"/>
                <a:gd name="T45" fmla="*/ 12 h 123"/>
                <a:gd name="T46" fmla="*/ 77 w 85"/>
                <a:gd name="T47" fmla="*/ 104 h 123"/>
                <a:gd name="T48" fmla="*/ 8 w 85"/>
                <a:gd name="T49" fmla="*/ 104 h 123"/>
                <a:gd name="T50" fmla="*/ 8 w 85"/>
                <a:gd name="T51" fmla="*/ 111 h 123"/>
                <a:gd name="T52" fmla="*/ 12 w 85"/>
                <a:gd name="T53" fmla="*/ 115 h 123"/>
                <a:gd name="T54" fmla="*/ 73 w 85"/>
                <a:gd name="T55" fmla="*/ 115 h 123"/>
                <a:gd name="T56" fmla="*/ 77 w 85"/>
                <a:gd name="T57" fmla="*/ 111 h 123"/>
                <a:gd name="T58" fmla="*/ 77 w 85"/>
                <a:gd name="T59" fmla="*/ 104 h 123"/>
                <a:gd name="T60" fmla="*/ 77 w 85"/>
                <a:gd name="T61" fmla="*/ 23 h 123"/>
                <a:gd name="T62" fmla="*/ 8 w 85"/>
                <a:gd name="T63" fmla="*/ 23 h 123"/>
                <a:gd name="T64" fmla="*/ 8 w 85"/>
                <a:gd name="T65" fmla="*/ 100 h 123"/>
                <a:gd name="T66" fmla="*/ 77 w 85"/>
                <a:gd name="T67" fmla="*/ 100 h 123"/>
                <a:gd name="T68" fmla="*/ 77 w 85"/>
                <a:gd name="T69" fmla="*/ 23 h 123"/>
                <a:gd name="T70" fmla="*/ 77 w 85"/>
                <a:gd name="T71" fmla="*/ 12 h 123"/>
                <a:gd name="T72" fmla="*/ 73 w 85"/>
                <a:gd name="T73" fmla="*/ 8 h 123"/>
                <a:gd name="T74" fmla="*/ 12 w 85"/>
                <a:gd name="T75" fmla="*/ 8 h 123"/>
                <a:gd name="T76" fmla="*/ 8 w 85"/>
                <a:gd name="T77" fmla="*/ 12 h 123"/>
                <a:gd name="T78" fmla="*/ 8 w 85"/>
                <a:gd name="T79" fmla="*/ 19 h 123"/>
                <a:gd name="T80" fmla="*/ 77 w 85"/>
                <a:gd name="T81" fmla="*/ 19 h 123"/>
                <a:gd name="T82" fmla="*/ 77 w 85"/>
                <a:gd name="T83" fmla="*/ 12 h 123"/>
                <a:gd name="T84" fmla="*/ 77 w 85"/>
                <a:gd name="T85" fmla="*/ 12 h 123"/>
                <a:gd name="T86" fmla="*/ 77 w 85"/>
                <a:gd name="T87" fmla="*/ 12 h 12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5" h="123">
                  <a:moveTo>
                    <a:pt x="38" y="109"/>
                  </a:moveTo>
                  <a:cubicBezTo>
                    <a:pt x="38" y="108"/>
                    <a:pt x="39" y="107"/>
                    <a:pt x="40" y="107"/>
                  </a:cubicBezTo>
                  <a:cubicBezTo>
                    <a:pt x="44" y="107"/>
                    <a:pt x="44" y="107"/>
                    <a:pt x="44" y="107"/>
                  </a:cubicBezTo>
                  <a:cubicBezTo>
                    <a:pt x="45" y="107"/>
                    <a:pt x="46" y="108"/>
                    <a:pt x="46" y="109"/>
                  </a:cubicBezTo>
                  <a:cubicBezTo>
                    <a:pt x="46" y="110"/>
                    <a:pt x="45" y="111"/>
                    <a:pt x="44" y="111"/>
                  </a:cubicBezTo>
                  <a:cubicBezTo>
                    <a:pt x="40" y="111"/>
                    <a:pt x="40" y="111"/>
                    <a:pt x="40" y="111"/>
                  </a:cubicBezTo>
                  <a:cubicBezTo>
                    <a:pt x="39" y="111"/>
                    <a:pt x="38" y="110"/>
                    <a:pt x="38" y="109"/>
                  </a:cubicBezTo>
                  <a:close/>
                  <a:moveTo>
                    <a:pt x="48" y="12"/>
                  </a:moveTo>
                  <a:cubicBezTo>
                    <a:pt x="37" y="12"/>
                    <a:pt x="37" y="12"/>
                    <a:pt x="37" y="12"/>
                  </a:cubicBezTo>
                  <a:cubicBezTo>
                    <a:pt x="36" y="12"/>
                    <a:pt x="35" y="12"/>
                    <a:pt x="35" y="14"/>
                  </a:cubicBezTo>
                  <a:cubicBezTo>
                    <a:pt x="35" y="15"/>
                    <a:pt x="36" y="15"/>
                    <a:pt x="37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9" y="15"/>
                    <a:pt x="50" y="15"/>
                    <a:pt x="50" y="14"/>
                  </a:cubicBezTo>
                  <a:cubicBezTo>
                    <a:pt x="50" y="12"/>
                    <a:pt x="49" y="12"/>
                    <a:pt x="48" y="12"/>
                  </a:cubicBezTo>
                  <a:close/>
                  <a:moveTo>
                    <a:pt x="85" y="12"/>
                  </a:moveTo>
                  <a:cubicBezTo>
                    <a:pt x="85" y="111"/>
                    <a:pt x="85" y="111"/>
                    <a:pt x="85" y="111"/>
                  </a:cubicBezTo>
                  <a:cubicBezTo>
                    <a:pt x="85" y="118"/>
                    <a:pt x="79" y="123"/>
                    <a:pt x="73" y="123"/>
                  </a:cubicBezTo>
                  <a:cubicBezTo>
                    <a:pt x="12" y="123"/>
                    <a:pt x="12" y="123"/>
                    <a:pt x="12" y="123"/>
                  </a:cubicBezTo>
                  <a:cubicBezTo>
                    <a:pt x="5" y="123"/>
                    <a:pt x="0" y="118"/>
                    <a:pt x="0" y="1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9" y="0"/>
                    <a:pt x="85" y="5"/>
                    <a:pt x="85" y="12"/>
                  </a:cubicBezTo>
                  <a:close/>
                  <a:moveTo>
                    <a:pt x="77" y="104"/>
                  </a:moveTo>
                  <a:cubicBezTo>
                    <a:pt x="8" y="104"/>
                    <a:pt x="8" y="104"/>
                    <a:pt x="8" y="104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8" y="113"/>
                    <a:pt x="10" y="115"/>
                    <a:pt x="12" y="115"/>
                  </a:cubicBezTo>
                  <a:cubicBezTo>
                    <a:pt x="73" y="115"/>
                    <a:pt x="73" y="115"/>
                    <a:pt x="73" y="115"/>
                  </a:cubicBezTo>
                  <a:cubicBezTo>
                    <a:pt x="75" y="115"/>
                    <a:pt x="77" y="113"/>
                    <a:pt x="77" y="111"/>
                  </a:cubicBezTo>
                  <a:lnTo>
                    <a:pt x="77" y="104"/>
                  </a:lnTo>
                  <a:close/>
                  <a:moveTo>
                    <a:pt x="77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100"/>
                    <a:pt x="8" y="100"/>
                    <a:pt x="8" y="100"/>
                  </a:cubicBezTo>
                  <a:cubicBezTo>
                    <a:pt x="77" y="100"/>
                    <a:pt x="77" y="100"/>
                    <a:pt x="77" y="100"/>
                  </a:cubicBezTo>
                  <a:lnTo>
                    <a:pt x="77" y="23"/>
                  </a:lnTo>
                  <a:close/>
                  <a:moveTo>
                    <a:pt x="77" y="12"/>
                  </a:moveTo>
                  <a:cubicBezTo>
                    <a:pt x="77" y="9"/>
                    <a:pt x="75" y="8"/>
                    <a:pt x="73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8"/>
                    <a:pt x="8" y="9"/>
                    <a:pt x="8" y="12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7" y="19"/>
                    <a:pt x="77" y="19"/>
                    <a:pt x="77" y="19"/>
                  </a:cubicBezTo>
                  <a:lnTo>
                    <a:pt x="77" y="12"/>
                  </a:lnTo>
                  <a:close/>
                  <a:moveTo>
                    <a:pt x="77" y="12"/>
                  </a:moveTo>
                  <a:cubicBezTo>
                    <a:pt x="77" y="12"/>
                    <a:pt x="77" y="12"/>
                    <a:pt x="77" y="12"/>
                  </a:cubicBezTo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26" name="Group 325">
              <a:extLst>
                <a:ext uri="{FF2B5EF4-FFF2-40B4-BE49-F238E27FC236}">
                  <a16:creationId xmlns:a16="http://schemas.microsoft.com/office/drawing/2014/main" id="{E0E652C7-3243-4555-9101-4AC213EDAC99}"/>
                </a:ext>
              </a:extLst>
            </p:cNvPr>
            <p:cNvGrpSpPr/>
            <p:nvPr/>
          </p:nvGrpSpPr>
          <p:grpSpPr>
            <a:xfrm>
              <a:off x="6900200" y="3543972"/>
              <a:ext cx="308444" cy="399236"/>
              <a:chOff x="4075113" y="1909763"/>
              <a:chExt cx="247650" cy="360363"/>
            </a:xfrm>
            <a:solidFill>
              <a:schemeClr val="tx1">
                <a:lumMod val="75000"/>
              </a:schemeClr>
            </a:solidFill>
          </p:grpSpPr>
          <p:sp>
            <p:nvSpPr>
              <p:cNvPr id="336" name="Freeform 78">
                <a:extLst>
                  <a:ext uri="{FF2B5EF4-FFF2-40B4-BE49-F238E27FC236}">
                    <a16:creationId xmlns:a16="http://schemas.microsoft.com/office/drawing/2014/main" id="{6A06C17F-EE65-4EFB-B8D5-F58540B507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75113" y="1909763"/>
                <a:ext cx="247650" cy="36036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42"/>
                  </a:cxn>
                  <a:cxn ang="0">
                    <a:pos x="19" y="88"/>
                  </a:cxn>
                  <a:cxn ang="0">
                    <a:pos x="42" y="123"/>
                  </a:cxn>
                  <a:cxn ang="0">
                    <a:pos x="65" y="88"/>
                  </a:cxn>
                  <a:cxn ang="0">
                    <a:pos x="85" y="42"/>
                  </a:cxn>
                  <a:cxn ang="0">
                    <a:pos x="42" y="0"/>
                  </a:cxn>
                  <a:cxn ang="0">
                    <a:pos x="52" y="104"/>
                  </a:cxn>
                  <a:cxn ang="0">
                    <a:pos x="33" y="106"/>
                  </a:cxn>
                  <a:cxn ang="0">
                    <a:pos x="31" y="99"/>
                  </a:cxn>
                  <a:cxn ang="0">
                    <a:pos x="31" y="99"/>
                  </a:cxn>
                  <a:cxn ang="0">
                    <a:pos x="55" y="96"/>
                  </a:cxn>
                  <a:cxn ang="0">
                    <a:pos x="54" y="99"/>
                  </a:cxn>
                  <a:cxn ang="0">
                    <a:pos x="52" y="104"/>
                  </a:cxn>
                  <a:cxn ang="0">
                    <a:pos x="30" y="95"/>
                  </a:cxn>
                  <a:cxn ang="0">
                    <a:pos x="27" y="88"/>
                  </a:cxn>
                  <a:cxn ang="0">
                    <a:pos x="57" y="88"/>
                  </a:cxn>
                  <a:cxn ang="0">
                    <a:pos x="56" y="92"/>
                  </a:cxn>
                  <a:cxn ang="0">
                    <a:pos x="30" y="95"/>
                  </a:cxn>
                  <a:cxn ang="0">
                    <a:pos x="42" y="115"/>
                  </a:cxn>
                  <a:cxn ang="0">
                    <a:pos x="35" y="110"/>
                  </a:cxn>
                  <a:cxn ang="0">
                    <a:pos x="51" y="108"/>
                  </a:cxn>
                  <a:cxn ang="0">
                    <a:pos x="42" y="115"/>
                  </a:cxn>
                  <a:cxn ang="0">
                    <a:pos x="60" y="80"/>
                  </a:cxn>
                  <a:cxn ang="0">
                    <a:pos x="24" y="80"/>
                  </a:cxn>
                  <a:cxn ang="0">
                    <a:pos x="18" y="68"/>
                  </a:cxn>
                  <a:cxn ang="0">
                    <a:pos x="8" y="42"/>
                  </a:cxn>
                  <a:cxn ang="0">
                    <a:pos x="42" y="8"/>
                  </a:cxn>
                  <a:cxn ang="0">
                    <a:pos x="77" y="42"/>
                  </a:cxn>
                  <a:cxn ang="0">
                    <a:pos x="67" y="68"/>
                  </a:cxn>
                  <a:cxn ang="0">
                    <a:pos x="60" y="80"/>
                  </a:cxn>
                  <a:cxn ang="0">
                    <a:pos x="60" y="80"/>
                  </a:cxn>
                  <a:cxn ang="0">
                    <a:pos x="60" y="80"/>
                  </a:cxn>
                </a:cxnLst>
                <a:rect l="0" t="0" r="r" b="b"/>
                <a:pathLst>
                  <a:path w="85" h="123">
                    <a:moveTo>
                      <a:pt x="42" y="0"/>
                    </a:moveTo>
                    <a:cubicBezTo>
                      <a:pt x="19" y="0"/>
                      <a:pt x="0" y="19"/>
                      <a:pt x="0" y="42"/>
                    </a:cubicBezTo>
                    <a:cubicBezTo>
                      <a:pt x="0" y="57"/>
                      <a:pt x="14" y="74"/>
                      <a:pt x="19" y="88"/>
                    </a:cubicBezTo>
                    <a:cubicBezTo>
                      <a:pt x="27" y="110"/>
                      <a:pt x="26" y="123"/>
                      <a:pt x="42" y="123"/>
                    </a:cubicBezTo>
                    <a:cubicBezTo>
                      <a:pt x="59" y="123"/>
                      <a:pt x="58" y="110"/>
                      <a:pt x="65" y="88"/>
                    </a:cubicBezTo>
                    <a:cubicBezTo>
                      <a:pt x="70" y="74"/>
                      <a:pt x="85" y="57"/>
                      <a:pt x="85" y="42"/>
                    </a:cubicBezTo>
                    <a:cubicBezTo>
                      <a:pt x="85" y="19"/>
                      <a:pt x="66" y="0"/>
                      <a:pt x="42" y="0"/>
                    </a:cubicBezTo>
                    <a:close/>
                    <a:moveTo>
                      <a:pt x="52" y="104"/>
                    </a:moveTo>
                    <a:cubicBezTo>
                      <a:pt x="33" y="106"/>
                      <a:pt x="33" y="106"/>
                      <a:pt x="33" y="106"/>
                    </a:cubicBezTo>
                    <a:cubicBezTo>
                      <a:pt x="33" y="104"/>
                      <a:pt x="32" y="102"/>
                      <a:pt x="31" y="99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4" y="97"/>
                      <a:pt x="54" y="98"/>
                      <a:pt x="54" y="99"/>
                    </a:cubicBezTo>
                    <a:cubicBezTo>
                      <a:pt x="53" y="101"/>
                      <a:pt x="53" y="103"/>
                      <a:pt x="52" y="104"/>
                    </a:cubicBezTo>
                    <a:close/>
                    <a:moveTo>
                      <a:pt x="30" y="95"/>
                    </a:moveTo>
                    <a:cubicBezTo>
                      <a:pt x="29" y="93"/>
                      <a:pt x="28" y="91"/>
                      <a:pt x="27" y="88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57" y="89"/>
                      <a:pt x="56" y="91"/>
                      <a:pt x="56" y="92"/>
                    </a:cubicBezTo>
                    <a:lnTo>
                      <a:pt x="30" y="95"/>
                    </a:lnTo>
                    <a:close/>
                    <a:moveTo>
                      <a:pt x="42" y="115"/>
                    </a:moveTo>
                    <a:cubicBezTo>
                      <a:pt x="38" y="115"/>
                      <a:pt x="37" y="114"/>
                      <a:pt x="35" y="110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49" y="114"/>
                      <a:pt x="47" y="115"/>
                      <a:pt x="42" y="115"/>
                    </a:cubicBezTo>
                    <a:close/>
                    <a:moveTo>
                      <a:pt x="60" y="80"/>
                    </a:moveTo>
                    <a:cubicBezTo>
                      <a:pt x="24" y="80"/>
                      <a:pt x="24" y="80"/>
                      <a:pt x="24" y="80"/>
                    </a:cubicBezTo>
                    <a:cubicBezTo>
                      <a:pt x="23" y="76"/>
                      <a:pt x="20" y="72"/>
                      <a:pt x="18" y="68"/>
                    </a:cubicBezTo>
                    <a:cubicBezTo>
                      <a:pt x="13" y="59"/>
                      <a:pt x="8" y="50"/>
                      <a:pt x="8" y="42"/>
                    </a:cubicBezTo>
                    <a:cubicBezTo>
                      <a:pt x="8" y="23"/>
                      <a:pt x="23" y="8"/>
                      <a:pt x="42" y="8"/>
                    </a:cubicBezTo>
                    <a:cubicBezTo>
                      <a:pt x="61" y="8"/>
                      <a:pt x="77" y="23"/>
                      <a:pt x="77" y="42"/>
                    </a:cubicBezTo>
                    <a:cubicBezTo>
                      <a:pt x="77" y="50"/>
                      <a:pt x="72" y="59"/>
                      <a:pt x="67" y="68"/>
                    </a:cubicBezTo>
                    <a:cubicBezTo>
                      <a:pt x="64" y="72"/>
                      <a:pt x="62" y="76"/>
                      <a:pt x="60" y="80"/>
                    </a:cubicBezTo>
                    <a:close/>
                    <a:moveTo>
                      <a:pt x="60" y="80"/>
                    </a:moveTo>
                    <a:cubicBezTo>
                      <a:pt x="60" y="80"/>
                      <a:pt x="60" y="80"/>
                      <a:pt x="60" y="8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7" name="Freeform 79">
                <a:extLst>
                  <a:ext uri="{FF2B5EF4-FFF2-40B4-BE49-F238E27FC236}">
                    <a16:creationId xmlns:a16="http://schemas.microsoft.com/office/drawing/2014/main" id="{1D731C45-4541-4488-88A6-4E81436186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30675" y="1965326"/>
                <a:ext cx="73025" cy="73025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23"/>
                  </a:cxn>
                  <a:cxn ang="0">
                    <a:pos x="2" y="25"/>
                  </a:cxn>
                  <a:cxn ang="0">
                    <a:pos x="4" y="23"/>
                  </a:cxn>
                  <a:cxn ang="0">
                    <a:pos x="23" y="4"/>
                  </a:cxn>
                  <a:cxn ang="0">
                    <a:pos x="25" y="2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25" h="25">
                    <a:moveTo>
                      <a:pt x="23" y="0"/>
                    </a:moveTo>
                    <a:cubicBezTo>
                      <a:pt x="11" y="0"/>
                      <a:pt x="0" y="10"/>
                      <a:pt x="0" y="23"/>
                    </a:cubicBezTo>
                    <a:cubicBezTo>
                      <a:pt x="0" y="24"/>
                      <a:pt x="1" y="25"/>
                      <a:pt x="2" y="25"/>
                    </a:cubicBezTo>
                    <a:cubicBezTo>
                      <a:pt x="3" y="25"/>
                      <a:pt x="4" y="24"/>
                      <a:pt x="4" y="23"/>
                    </a:cubicBezTo>
                    <a:cubicBezTo>
                      <a:pt x="4" y="12"/>
                      <a:pt x="13" y="4"/>
                      <a:pt x="23" y="4"/>
                    </a:cubicBezTo>
                    <a:cubicBezTo>
                      <a:pt x="24" y="4"/>
                      <a:pt x="25" y="3"/>
                      <a:pt x="25" y="2"/>
                    </a:cubicBezTo>
                    <a:cubicBezTo>
                      <a:pt x="25" y="1"/>
                      <a:pt x="24" y="0"/>
                      <a:pt x="23" y="0"/>
                    </a:cubicBezTo>
                    <a:close/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7FC136AD-2766-4C32-A37F-BCAE15B25D79}"/>
                </a:ext>
              </a:extLst>
            </p:cNvPr>
            <p:cNvSpPr/>
            <p:nvPr/>
          </p:nvSpPr>
          <p:spPr>
            <a:xfrm>
              <a:off x="6713206" y="4559232"/>
              <a:ext cx="710227" cy="599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39606F9E-99CE-4F03-9D19-A0BEC7C75BD6}"/>
                </a:ext>
              </a:extLst>
            </p:cNvPr>
            <p:cNvSpPr/>
            <p:nvPr/>
          </p:nvSpPr>
          <p:spPr>
            <a:xfrm>
              <a:off x="6713206" y="5644123"/>
              <a:ext cx="710227" cy="599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grpSp>
          <p:nvGrpSpPr>
            <p:cNvPr id="329" name="Group 328">
              <a:extLst>
                <a:ext uri="{FF2B5EF4-FFF2-40B4-BE49-F238E27FC236}">
                  <a16:creationId xmlns:a16="http://schemas.microsoft.com/office/drawing/2014/main" id="{218F510A-8826-4EB1-9B8F-C2C9FF9D652B}"/>
                </a:ext>
              </a:extLst>
            </p:cNvPr>
            <p:cNvGrpSpPr/>
            <p:nvPr/>
          </p:nvGrpSpPr>
          <p:grpSpPr>
            <a:xfrm>
              <a:off x="6872590" y="4694625"/>
              <a:ext cx="388199" cy="317487"/>
              <a:chOff x="4427538" y="2427288"/>
              <a:chExt cx="292101" cy="293688"/>
            </a:xfrm>
            <a:solidFill>
              <a:schemeClr val="tx1">
                <a:lumMod val="75000"/>
              </a:schemeClr>
            </a:solidFill>
          </p:grpSpPr>
          <p:sp>
            <p:nvSpPr>
              <p:cNvPr id="334" name="Freeform 58">
                <a:extLst>
                  <a:ext uri="{FF2B5EF4-FFF2-40B4-BE49-F238E27FC236}">
                    <a16:creationId xmlns:a16="http://schemas.microsoft.com/office/drawing/2014/main" id="{A5B687EE-A004-4BAD-B185-2D22E100F1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5" name="Freeform 59">
                <a:extLst>
                  <a:ext uri="{FF2B5EF4-FFF2-40B4-BE49-F238E27FC236}">
                    <a16:creationId xmlns:a16="http://schemas.microsoft.com/office/drawing/2014/main" id="{4068EE0E-B689-4401-A7B8-A8A5FA4576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0" name="Group 329">
              <a:extLst>
                <a:ext uri="{FF2B5EF4-FFF2-40B4-BE49-F238E27FC236}">
                  <a16:creationId xmlns:a16="http://schemas.microsoft.com/office/drawing/2014/main" id="{678AFA6B-D485-4C74-B6A3-D9FFC66C4325}"/>
                </a:ext>
              </a:extLst>
            </p:cNvPr>
            <p:cNvGrpSpPr/>
            <p:nvPr/>
          </p:nvGrpSpPr>
          <p:grpSpPr>
            <a:xfrm>
              <a:off x="6888089" y="5783684"/>
              <a:ext cx="367112" cy="297445"/>
              <a:chOff x="2670176" y="1254125"/>
              <a:chExt cx="274638" cy="295275"/>
            </a:xfrm>
            <a:solidFill>
              <a:schemeClr val="tx1">
                <a:lumMod val="75000"/>
              </a:schemeClr>
            </a:solidFill>
          </p:grpSpPr>
          <p:sp>
            <p:nvSpPr>
              <p:cNvPr id="331" name="Rectangle 218">
                <a:extLst>
                  <a:ext uri="{FF2B5EF4-FFF2-40B4-BE49-F238E27FC236}">
                    <a16:creationId xmlns:a16="http://schemas.microsoft.com/office/drawing/2014/main" id="{22A2C9C7-8BD9-423A-B1D3-9C3322D0B5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638" y="1438275"/>
                <a:ext cx="111125" cy="1111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2" name="Rectangle 219">
                <a:extLst>
                  <a:ext uri="{FF2B5EF4-FFF2-40B4-BE49-F238E27FC236}">
                    <a16:creationId xmlns:a16="http://schemas.microsoft.com/office/drawing/2014/main" id="{5EB59E72-DF14-4432-A596-DA304C79D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6226" y="1438275"/>
                <a:ext cx="111125" cy="1111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3" name="Freeform 220">
                <a:extLst>
                  <a:ext uri="{FF2B5EF4-FFF2-40B4-BE49-F238E27FC236}">
                    <a16:creationId xmlns:a16="http://schemas.microsoft.com/office/drawing/2014/main" id="{4927F821-2974-4B1C-B12E-B590030A61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0176" y="1254125"/>
                <a:ext cx="274638" cy="166688"/>
              </a:xfrm>
              <a:custGeom>
                <a:avLst/>
                <a:gdLst/>
                <a:ahLst/>
                <a:cxnLst>
                  <a:cxn ang="0">
                    <a:pos x="65" y="37"/>
                  </a:cxn>
                  <a:cxn ang="0">
                    <a:pos x="65" y="36"/>
                  </a:cxn>
                  <a:cxn ang="0">
                    <a:pos x="94" y="19"/>
                  </a:cxn>
                  <a:cxn ang="0">
                    <a:pos x="76" y="0"/>
                  </a:cxn>
                  <a:cxn ang="0">
                    <a:pos x="58" y="29"/>
                  </a:cxn>
                  <a:cxn ang="0">
                    <a:pos x="58" y="29"/>
                  </a:cxn>
                  <a:cxn ang="0">
                    <a:pos x="51" y="29"/>
                  </a:cxn>
                  <a:cxn ang="0">
                    <a:pos x="51" y="29"/>
                  </a:cxn>
                  <a:cxn ang="0">
                    <a:pos x="33" y="0"/>
                  </a:cxn>
                  <a:cxn ang="0">
                    <a:pos x="15" y="19"/>
                  </a:cxn>
                  <a:cxn ang="0">
                    <a:pos x="44" y="36"/>
                  </a:cxn>
                  <a:cxn ang="0">
                    <a:pos x="44" y="37"/>
                  </a:cxn>
                  <a:cxn ang="0">
                    <a:pos x="0" y="37"/>
                  </a:cxn>
                  <a:cxn ang="0">
                    <a:pos x="0" y="66"/>
                  </a:cxn>
                  <a:cxn ang="0">
                    <a:pos x="51" y="66"/>
                  </a:cxn>
                  <a:cxn ang="0">
                    <a:pos x="51" y="37"/>
                  </a:cxn>
                  <a:cxn ang="0">
                    <a:pos x="58" y="37"/>
                  </a:cxn>
                  <a:cxn ang="0">
                    <a:pos x="58" y="66"/>
                  </a:cxn>
                  <a:cxn ang="0">
                    <a:pos x="109" y="66"/>
                  </a:cxn>
                  <a:cxn ang="0">
                    <a:pos x="109" y="37"/>
                  </a:cxn>
                  <a:cxn ang="0">
                    <a:pos x="65" y="37"/>
                  </a:cxn>
                  <a:cxn ang="0">
                    <a:pos x="22" y="19"/>
                  </a:cxn>
                  <a:cxn ang="0">
                    <a:pos x="33" y="8"/>
                  </a:cxn>
                  <a:cxn ang="0">
                    <a:pos x="43" y="29"/>
                  </a:cxn>
                  <a:cxn ang="0">
                    <a:pos x="22" y="19"/>
                  </a:cxn>
                  <a:cxn ang="0">
                    <a:pos x="76" y="8"/>
                  </a:cxn>
                  <a:cxn ang="0">
                    <a:pos x="87" y="19"/>
                  </a:cxn>
                  <a:cxn ang="0">
                    <a:pos x="66" y="29"/>
                  </a:cxn>
                  <a:cxn ang="0">
                    <a:pos x="76" y="8"/>
                  </a:cxn>
                </a:cxnLst>
                <a:rect l="0" t="0" r="r" b="b"/>
                <a:pathLst>
                  <a:path w="109" h="66">
                    <a:moveTo>
                      <a:pt x="65" y="37"/>
                    </a:moveTo>
                    <a:cubicBezTo>
                      <a:pt x="65" y="36"/>
                      <a:pt x="65" y="36"/>
                      <a:pt x="65" y="36"/>
                    </a:cubicBezTo>
                    <a:cubicBezTo>
                      <a:pt x="76" y="35"/>
                      <a:pt x="94" y="31"/>
                      <a:pt x="94" y="19"/>
                    </a:cubicBezTo>
                    <a:cubicBezTo>
                      <a:pt x="94" y="9"/>
                      <a:pt x="85" y="0"/>
                      <a:pt x="76" y="0"/>
                    </a:cubicBezTo>
                    <a:cubicBezTo>
                      <a:pt x="68" y="0"/>
                      <a:pt x="60" y="8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49" y="8"/>
                      <a:pt x="41" y="0"/>
                      <a:pt x="33" y="0"/>
                    </a:cubicBezTo>
                    <a:cubicBezTo>
                      <a:pt x="24" y="0"/>
                      <a:pt x="15" y="9"/>
                      <a:pt x="15" y="19"/>
                    </a:cubicBezTo>
                    <a:cubicBezTo>
                      <a:pt x="15" y="31"/>
                      <a:pt x="33" y="35"/>
                      <a:pt x="44" y="36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51" y="66"/>
                      <a:pt x="51" y="66"/>
                      <a:pt x="51" y="66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58" y="37"/>
                      <a:pt x="58" y="37"/>
                      <a:pt x="58" y="37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109" y="66"/>
                      <a:pt x="109" y="66"/>
                      <a:pt x="109" y="66"/>
                    </a:cubicBezTo>
                    <a:cubicBezTo>
                      <a:pt x="109" y="37"/>
                      <a:pt x="109" y="37"/>
                      <a:pt x="109" y="37"/>
                    </a:cubicBezTo>
                    <a:lnTo>
                      <a:pt x="65" y="37"/>
                    </a:lnTo>
                    <a:close/>
                    <a:moveTo>
                      <a:pt x="22" y="19"/>
                    </a:moveTo>
                    <a:cubicBezTo>
                      <a:pt x="22" y="13"/>
                      <a:pt x="28" y="8"/>
                      <a:pt x="33" y="8"/>
                    </a:cubicBezTo>
                    <a:cubicBezTo>
                      <a:pt x="38" y="8"/>
                      <a:pt x="42" y="16"/>
                      <a:pt x="43" y="29"/>
                    </a:cubicBezTo>
                    <a:cubicBezTo>
                      <a:pt x="33" y="28"/>
                      <a:pt x="22" y="25"/>
                      <a:pt x="22" y="19"/>
                    </a:cubicBezTo>
                    <a:close/>
                    <a:moveTo>
                      <a:pt x="76" y="8"/>
                    </a:moveTo>
                    <a:cubicBezTo>
                      <a:pt x="81" y="8"/>
                      <a:pt x="87" y="13"/>
                      <a:pt x="87" y="19"/>
                    </a:cubicBezTo>
                    <a:cubicBezTo>
                      <a:pt x="87" y="24"/>
                      <a:pt x="76" y="28"/>
                      <a:pt x="66" y="29"/>
                    </a:cubicBezTo>
                    <a:cubicBezTo>
                      <a:pt x="67" y="16"/>
                      <a:pt x="71" y="8"/>
                      <a:pt x="76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3757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7445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2CE15D-193D-489C-BA6E-8AB773721107}"/>
              </a:ext>
            </a:extLst>
          </p:cNvPr>
          <p:cNvSpPr/>
          <p:nvPr/>
        </p:nvSpPr>
        <p:spPr>
          <a:xfrm>
            <a:off x="0" y="0"/>
            <a:ext cx="12192000" cy="8054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10905689" y="44708"/>
            <a:ext cx="1194033" cy="717138"/>
            <a:chOff x="10905689" y="273308"/>
            <a:chExt cx="1194033" cy="7171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3394930-568D-4F33-8DB3-4F9A07D1FE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3" t="24921" r="2229" b="21403"/>
            <a:stretch/>
          </p:blipFill>
          <p:spPr>
            <a:xfrm>
              <a:off x="10908485" y="281696"/>
              <a:ext cx="1191237" cy="70036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554BE64-1A86-4321-96B0-E9AE2422D13B}"/>
                </a:ext>
              </a:extLst>
            </p:cNvPr>
            <p:cNvSpPr/>
            <p:nvPr/>
          </p:nvSpPr>
          <p:spPr>
            <a:xfrm>
              <a:off x="11593585" y="273308"/>
              <a:ext cx="506137" cy="268361"/>
            </a:xfrm>
            <a:custGeom>
              <a:avLst/>
              <a:gdLst>
                <a:gd name="connsiteX0" fmla="*/ 0 w 321578"/>
                <a:gd name="connsiteY0" fmla="*/ 0 h 184558"/>
                <a:gd name="connsiteX1" fmla="*/ 321578 w 321578"/>
                <a:gd name="connsiteY1" fmla="*/ 0 h 184558"/>
                <a:gd name="connsiteX2" fmla="*/ 321578 w 321578"/>
                <a:gd name="connsiteY2" fmla="*/ 184558 h 184558"/>
                <a:gd name="connsiteX3" fmla="*/ 0 w 321578"/>
                <a:gd name="connsiteY3" fmla="*/ 184558 h 184558"/>
                <a:gd name="connsiteX4" fmla="*/ 0 w 321578"/>
                <a:gd name="connsiteY4" fmla="*/ 0 h 184558"/>
                <a:gd name="connsiteX0" fmla="*/ 0 w 321578"/>
                <a:gd name="connsiteY0" fmla="*/ 0 h 251670"/>
                <a:gd name="connsiteX1" fmla="*/ 321578 w 321578"/>
                <a:gd name="connsiteY1" fmla="*/ 0 h 251670"/>
                <a:gd name="connsiteX2" fmla="*/ 321578 w 321578"/>
                <a:gd name="connsiteY2" fmla="*/ 251670 h 251670"/>
                <a:gd name="connsiteX3" fmla="*/ 0 w 321578"/>
                <a:gd name="connsiteY3" fmla="*/ 184558 h 251670"/>
                <a:gd name="connsiteX4" fmla="*/ 0 w 321578"/>
                <a:gd name="connsiteY4" fmla="*/ 0 h 251670"/>
                <a:gd name="connsiteX0" fmla="*/ 134224 w 455802"/>
                <a:gd name="connsiteY0" fmla="*/ 0 h 251670"/>
                <a:gd name="connsiteX1" fmla="*/ 455802 w 455802"/>
                <a:gd name="connsiteY1" fmla="*/ 0 h 251670"/>
                <a:gd name="connsiteX2" fmla="*/ 455802 w 455802"/>
                <a:gd name="connsiteY2" fmla="*/ 251670 h 251670"/>
                <a:gd name="connsiteX3" fmla="*/ 0 w 455802"/>
                <a:gd name="connsiteY3" fmla="*/ 125835 h 251670"/>
                <a:gd name="connsiteX4" fmla="*/ 134224 w 455802"/>
                <a:gd name="connsiteY4" fmla="*/ 0 h 251670"/>
                <a:gd name="connsiteX0" fmla="*/ 111178 w 432756"/>
                <a:gd name="connsiteY0" fmla="*/ 0 h 251670"/>
                <a:gd name="connsiteX1" fmla="*/ 432756 w 432756"/>
                <a:gd name="connsiteY1" fmla="*/ 0 h 251670"/>
                <a:gd name="connsiteX2" fmla="*/ 432756 w 432756"/>
                <a:gd name="connsiteY2" fmla="*/ 251670 h 251670"/>
                <a:gd name="connsiteX3" fmla="*/ 0 w 432756"/>
                <a:gd name="connsiteY3" fmla="*/ 142204 h 251670"/>
                <a:gd name="connsiteX4" fmla="*/ 111178 w 432756"/>
                <a:gd name="connsiteY4" fmla="*/ 0 h 251670"/>
                <a:gd name="connsiteX0" fmla="*/ 150282 w 471860"/>
                <a:gd name="connsiteY0" fmla="*/ 0 h 251670"/>
                <a:gd name="connsiteX1" fmla="*/ 471860 w 471860"/>
                <a:gd name="connsiteY1" fmla="*/ 0 h 251670"/>
                <a:gd name="connsiteX2" fmla="*/ 471860 w 471860"/>
                <a:gd name="connsiteY2" fmla="*/ 251670 h 251670"/>
                <a:gd name="connsiteX3" fmla="*/ 0 w 471860"/>
                <a:gd name="connsiteY3" fmla="*/ 142204 h 251670"/>
                <a:gd name="connsiteX4" fmla="*/ 150282 w 471860"/>
                <a:gd name="connsiteY4" fmla="*/ 0 h 25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860" h="251670">
                  <a:moveTo>
                    <a:pt x="150282" y="0"/>
                  </a:moveTo>
                  <a:lnTo>
                    <a:pt x="471860" y="0"/>
                  </a:lnTo>
                  <a:lnTo>
                    <a:pt x="471860" y="251670"/>
                  </a:lnTo>
                  <a:lnTo>
                    <a:pt x="0" y="142204"/>
                  </a:lnTo>
                  <a:lnTo>
                    <a:pt x="150282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9857858-3CBE-4CC7-86A8-C8919165C9A5}"/>
                </a:ext>
              </a:extLst>
            </p:cNvPr>
            <p:cNvSpPr/>
            <p:nvPr/>
          </p:nvSpPr>
          <p:spPr>
            <a:xfrm>
              <a:off x="10905689" y="684368"/>
              <a:ext cx="486561" cy="306078"/>
            </a:xfrm>
            <a:custGeom>
              <a:avLst/>
              <a:gdLst>
                <a:gd name="connsiteX0" fmla="*/ 0 w 327170"/>
                <a:gd name="connsiteY0" fmla="*/ 0 h 260059"/>
                <a:gd name="connsiteX1" fmla="*/ 327170 w 327170"/>
                <a:gd name="connsiteY1" fmla="*/ 0 h 260059"/>
                <a:gd name="connsiteX2" fmla="*/ 327170 w 327170"/>
                <a:gd name="connsiteY2" fmla="*/ 260059 h 260059"/>
                <a:gd name="connsiteX3" fmla="*/ 0 w 327170"/>
                <a:gd name="connsiteY3" fmla="*/ 260059 h 260059"/>
                <a:gd name="connsiteX4" fmla="*/ 0 w 327170"/>
                <a:gd name="connsiteY4" fmla="*/ 0 h 260059"/>
                <a:gd name="connsiteX0" fmla="*/ 0 w 461394"/>
                <a:gd name="connsiteY0" fmla="*/ 0 h 260059"/>
                <a:gd name="connsiteX1" fmla="*/ 461394 w 461394"/>
                <a:gd name="connsiteY1" fmla="*/ 92279 h 260059"/>
                <a:gd name="connsiteX2" fmla="*/ 327170 w 461394"/>
                <a:gd name="connsiteY2" fmla="*/ 260059 h 260059"/>
                <a:gd name="connsiteX3" fmla="*/ 0 w 461394"/>
                <a:gd name="connsiteY3" fmla="*/ 260059 h 260059"/>
                <a:gd name="connsiteX4" fmla="*/ 0 w 461394"/>
                <a:gd name="connsiteY4" fmla="*/ 0 h 260059"/>
                <a:gd name="connsiteX0" fmla="*/ 0 w 461394"/>
                <a:gd name="connsiteY0" fmla="*/ 0 h 260059"/>
                <a:gd name="connsiteX1" fmla="*/ 461394 w 461394"/>
                <a:gd name="connsiteY1" fmla="*/ 100668 h 260059"/>
                <a:gd name="connsiteX2" fmla="*/ 327170 w 461394"/>
                <a:gd name="connsiteY2" fmla="*/ 260059 h 260059"/>
                <a:gd name="connsiteX3" fmla="*/ 0 w 461394"/>
                <a:gd name="connsiteY3" fmla="*/ 260059 h 260059"/>
                <a:gd name="connsiteX4" fmla="*/ 0 w 461394"/>
                <a:gd name="connsiteY4" fmla="*/ 0 h 260059"/>
                <a:gd name="connsiteX0" fmla="*/ 0 w 486561"/>
                <a:gd name="connsiteY0" fmla="*/ 0 h 260059"/>
                <a:gd name="connsiteX1" fmla="*/ 486561 w 486561"/>
                <a:gd name="connsiteY1" fmla="*/ 100668 h 260059"/>
                <a:gd name="connsiteX2" fmla="*/ 327170 w 486561"/>
                <a:gd name="connsiteY2" fmla="*/ 260059 h 260059"/>
                <a:gd name="connsiteX3" fmla="*/ 0 w 486561"/>
                <a:gd name="connsiteY3" fmla="*/ 260059 h 260059"/>
                <a:gd name="connsiteX4" fmla="*/ 0 w 486561"/>
                <a:gd name="connsiteY4" fmla="*/ 0 h 26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561" h="260059">
                  <a:moveTo>
                    <a:pt x="0" y="0"/>
                  </a:moveTo>
                  <a:lnTo>
                    <a:pt x="486561" y="100668"/>
                  </a:lnTo>
                  <a:lnTo>
                    <a:pt x="327170" y="260059"/>
                  </a:lnTo>
                  <a:lnTo>
                    <a:pt x="0" y="2600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AD71658-8CC2-4410-829C-59C1D9172FCF}"/>
              </a:ext>
            </a:extLst>
          </p:cNvPr>
          <p:cNvSpPr txBox="1"/>
          <p:nvPr/>
        </p:nvSpPr>
        <p:spPr>
          <a:xfrm>
            <a:off x="2132204" y="67631"/>
            <a:ext cx="8430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Why </a:t>
            </a:r>
            <a:r>
              <a:rPr lang="en-US" sz="3200" b="1" dirty="0" err="1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Fiori</a:t>
            </a:r>
            <a:r>
              <a:rPr lang="en-US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based Vendor Portal?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2F2A6C-79B5-4797-884D-787DCC6CCB8F}"/>
              </a:ext>
            </a:extLst>
          </p:cNvPr>
          <p:cNvSpPr/>
          <p:nvPr/>
        </p:nvSpPr>
        <p:spPr>
          <a:xfrm>
            <a:off x="0" y="6720406"/>
            <a:ext cx="12192000" cy="1527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DA93C3-E5C3-406A-AC6E-60F25D32A2B1}"/>
              </a:ext>
            </a:extLst>
          </p:cNvPr>
          <p:cNvSpPr txBox="1"/>
          <p:nvPr/>
        </p:nvSpPr>
        <p:spPr>
          <a:xfrm>
            <a:off x="795383" y="6659560"/>
            <a:ext cx="76102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>
                <a:solidFill>
                  <a:schemeClr val="bg1"/>
                </a:solidFill>
              </a:rPr>
              <a:t>Copyright AIRDIT Software. All rights reserved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8BA634-8809-404F-873E-64B4E60490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87" y="112380"/>
            <a:ext cx="2156778" cy="568006"/>
          </a:xfrm>
          <a:prstGeom prst="rect">
            <a:avLst/>
          </a:prstGeom>
        </p:spPr>
      </p:pic>
      <p:sp>
        <p:nvSpPr>
          <p:cNvPr id="40" name="Content Placeholder 1">
            <a:extLst>
              <a:ext uri="{FF2B5EF4-FFF2-40B4-BE49-F238E27FC236}">
                <a16:creationId xmlns:a16="http://schemas.microsoft.com/office/drawing/2014/main" id="{E2FB99A2-0AAC-4DB2-9289-E62EF5ADE019}"/>
              </a:ext>
            </a:extLst>
          </p:cNvPr>
          <p:cNvSpPr txBox="1">
            <a:spLocks/>
          </p:cNvSpPr>
          <p:nvPr/>
        </p:nvSpPr>
        <p:spPr>
          <a:xfrm>
            <a:off x="2458681" y="710164"/>
            <a:ext cx="6989097" cy="5983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  <a:tabLst>
                <a:tab pos="4114800" algn="l"/>
              </a:tabLst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Inline with SAP’s vision of User Interface </a:t>
            </a:r>
          </a:p>
          <a:p>
            <a:pPr marL="0" indent="0">
              <a:spcAft>
                <a:spcPts val="1800"/>
              </a:spcAft>
              <a:buNone/>
              <a:tabLst>
                <a:tab pos="4114800" algn="l"/>
              </a:tabLst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SAP Supported UI/ Future updates will make enable rich User Experience </a:t>
            </a:r>
          </a:p>
          <a:p>
            <a:pPr marL="0" indent="0">
              <a:spcAft>
                <a:spcPts val="1800"/>
              </a:spcAft>
              <a:buNone/>
              <a:tabLst>
                <a:tab pos="4114800" algn="l"/>
              </a:tabLst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No need to keep Android, IOS developers for UI support </a:t>
            </a:r>
          </a:p>
          <a:p>
            <a:pPr marL="0" indent="0">
              <a:spcAft>
                <a:spcPts val="1800"/>
              </a:spcAft>
              <a:buNone/>
              <a:tabLst>
                <a:tab pos="4114800" algn="l"/>
              </a:tabLst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No External Integration Tool required </a:t>
            </a:r>
          </a:p>
          <a:p>
            <a:pPr marL="0" indent="0">
              <a:spcAft>
                <a:spcPts val="1800"/>
              </a:spcAft>
              <a:buNone/>
              <a:tabLst>
                <a:tab pos="4114800" algn="l"/>
              </a:tabLst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Single tool to address your Workflow, Transactional and Analytics needs </a:t>
            </a:r>
          </a:p>
          <a:p>
            <a:pPr marL="0" indent="0">
              <a:spcAft>
                <a:spcPts val="1800"/>
              </a:spcAft>
              <a:buNone/>
              <a:tabLst>
                <a:tab pos="4114800" algn="l"/>
              </a:tabLst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Reports and Dashboard option possible through same tool</a:t>
            </a:r>
          </a:p>
          <a:p>
            <a:pPr marL="0" indent="0">
              <a:spcAft>
                <a:spcPts val="1800"/>
              </a:spcAft>
              <a:buNone/>
              <a:tabLst>
                <a:tab pos="4114800" algn="l"/>
              </a:tabLst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Label printing and bar code scanning possible wherever applicable </a:t>
            </a:r>
          </a:p>
          <a:p>
            <a:pPr marL="0" indent="0">
              <a:spcAft>
                <a:spcPts val="1800"/>
              </a:spcAft>
              <a:buNone/>
              <a:tabLst>
                <a:tab pos="4114800" algn="l"/>
              </a:tabLst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Minimum Infra Requirement </a:t>
            </a:r>
          </a:p>
          <a:p>
            <a:pPr marL="0" indent="0">
              <a:spcAft>
                <a:spcPts val="1800"/>
              </a:spcAft>
              <a:buNone/>
              <a:tabLst>
                <a:tab pos="4114800" algn="l"/>
              </a:tabLst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Future support cost will be lesser </a:t>
            </a:r>
          </a:p>
          <a:p>
            <a:pPr marL="0" indent="0">
              <a:spcAft>
                <a:spcPts val="1800"/>
              </a:spcAft>
              <a:buNone/>
              <a:tabLst>
                <a:tab pos="4114800" algn="l"/>
              </a:tabLst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Uniformity across organization in terms of usages </a:t>
            </a:r>
          </a:p>
          <a:p>
            <a:pPr marL="0" indent="0">
              <a:spcAft>
                <a:spcPts val="1800"/>
              </a:spcAft>
              <a:buNone/>
              <a:tabLst>
                <a:tab pos="4114800" algn="l"/>
              </a:tabLst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Notification possibilities: SMS, Email, browser, push and </a:t>
            </a:r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whatsapp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(third party </a:t>
            </a:r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api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) notifications  </a:t>
            </a:r>
          </a:p>
        </p:txBody>
      </p:sp>
      <p:cxnSp>
        <p:nvCxnSpPr>
          <p:cNvPr id="44" name="Line">
            <a:extLst>
              <a:ext uri="{FF2B5EF4-FFF2-40B4-BE49-F238E27FC236}">
                <a16:creationId xmlns:a16="http://schemas.microsoft.com/office/drawing/2014/main" id="{4BD5493D-58CA-41F5-8B29-81A41FF679CC}"/>
              </a:ext>
            </a:extLst>
          </p:cNvPr>
          <p:cNvCxnSpPr>
            <a:cxnSpLocks/>
          </p:cNvCxnSpPr>
          <p:nvPr/>
        </p:nvCxnSpPr>
        <p:spPr>
          <a:xfrm flipH="1">
            <a:off x="1901014" y="1196013"/>
            <a:ext cx="24274" cy="5029156"/>
          </a:xfrm>
          <a:prstGeom prst="line">
            <a:avLst/>
          </a:prstGeom>
          <a:ln w="28575">
            <a:solidFill>
              <a:srgbClr val="AFABAB"/>
            </a:solidFill>
            <a:prstDash val="sysDot"/>
            <a:miter lim="800000"/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A1E8645C-CBF9-4078-A807-CBB99DE6376E}"/>
              </a:ext>
            </a:extLst>
          </p:cNvPr>
          <p:cNvSpPr/>
          <p:nvPr/>
        </p:nvSpPr>
        <p:spPr>
          <a:xfrm>
            <a:off x="1838888" y="1511174"/>
            <a:ext cx="172800" cy="173227"/>
          </a:xfrm>
          <a:prstGeom prst="ellipse">
            <a:avLst/>
          </a:prstGeom>
          <a:solidFill>
            <a:srgbClr val="8BC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86B42AE-3184-4898-8D04-2B38D7CAD33A}"/>
              </a:ext>
            </a:extLst>
          </p:cNvPr>
          <p:cNvSpPr/>
          <p:nvPr/>
        </p:nvSpPr>
        <p:spPr>
          <a:xfrm>
            <a:off x="1838888" y="1033193"/>
            <a:ext cx="172800" cy="173227"/>
          </a:xfrm>
          <a:prstGeom prst="ellipse">
            <a:avLst/>
          </a:prstGeom>
          <a:solidFill>
            <a:srgbClr val="E78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C285B7D-34B0-444F-98AA-6D89BE469284}"/>
              </a:ext>
            </a:extLst>
          </p:cNvPr>
          <p:cNvSpPr/>
          <p:nvPr/>
        </p:nvSpPr>
        <p:spPr>
          <a:xfrm>
            <a:off x="1838888" y="2031868"/>
            <a:ext cx="172800" cy="17322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1C856B3-6339-4104-ADE9-2332081F2380}"/>
              </a:ext>
            </a:extLst>
          </p:cNvPr>
          <p:cNvSpPr/>
          <p:nvPr/>
        </p:nvSpPr>
        <p:spPr>
          <a:xfrm>
            <a:off x="1838888" y="2561470"/>
            <a:ext cx="172800" cy="173227"/>
          </a:xfrm>
          <a:prstGeom prst="ellipse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F7A6BEF-6C7E-490B-B367-AAB5E2343EE4}"/>
              </a:ext>
            </a:extLst>
          </p:cNvPr>
          <p:cNvSpPr/>
          <p:nvPr/>
        </p:nvSpPr>
        <p:spPr>
          <a:xfrm>
            <a:off x="1838888" y="3055585"/>
            <a:ext cx="172800" cy="173227"/>
          </a:xfrm>
          <a:prstGeom prst="ellipse">
            <a:avLst/>
          </a:prstGeom>
          <a:solidFill>
            <a:srgbClr val="FFD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4C2B675-34A1-4F60-911B-8E4B61084F3B}"/>
              </a:ext>
            </a:extLst>
          </p:cNvPr>
          <p:cNvSpPr/>
          <p:nvPr/>
        </p:nvSpPr>
        <p:spPr>
          <a:xfrm>
            <a:off x="1838888" y="3589617"/>
            <a:ext cx="172800" cy="17322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11D5B57-11D8-467A-8534-2407A8289265}"/>
              </a:ext>
            </a:extLst>
          </p:cNvPr>
          <p:cNvSpPr/>
          <p:nvPr/>
        </p:nvSpPr>
        <p:spPr>
          <a:xfrm>
            <a:off x="1838888" y="4105566"/>
            <a:ext cx="172800" cy="17322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9F49E2F-E33C-4F26-AD74-E741EFE94DE2}"/>
              </a:ext>
            </a:extLst>
          </p:cNvPr>
          <p:cNvSpPr/>
          <p:nvPr/>
        </p:nvSpPr>
        <p:spPr>
          <a:xfrm>
            <a:off x="1838888" y="5635752"/>
            <a:ext cx="172800" cy="17322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8D2D8E2-D713-44A7-AFE3-E6A75F9F3979}"/>
              </a:ext>
            </a:extLst>
          </p:cNvPr>
          <p:cNvSpPr/>
          <p:nvPr/>
        </p:nvSpPr>
        <p:spPr>
          <a:xfrm>
            <a:off x="1838888" y="4613334"/>
            <a:ext cx="172800" cy="17322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B613E3E-AE1D-47F5-B9E0-47BC440BEAE3}"/>
              </a:ext>
            </a:extLst>
          </p:cNvPr>
          <p:cNvSpPr/>
          <p:nvPr/>
        </p:nvSpPr>
        <p:spPr>
          <a:xfrm>
            <a:off x="1838888" y="5155661"/>
            <a:ext cx="172800" cy="17322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9F49E2F-E33C-4F26-AD74-E741EFE94DE2}"/>
              </a:ext>
            </a:extLst>
          </p:cNvPr>
          <p:cNvSpPr/>
          <p:nvPr/>
        </p:nvSpPr>
        <p:spPr>
          <a:xfrm>
            <a:off x="1838888" y="6178079"/>
            <a:ext cx="172800" cy="173227"/>
          </a:xfrm>
          <a:prstGeom prst="ellipse">
            <a:avLst/>
          </a:prstGeom>
          <a:solidFill>
            <a:srgbClr val="B84B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84B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87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C920D31-14A9-D947-BF0B-A5B243849F03}"/>
              </a:ext>
            </a:extLst>
          </p:cNvPr>
          <p:cNvSpPr txBox="1"/>
          <p:nvPr/>
        </p:nvSpPr>
        <p:spPr>
          <a:xfrm>
            <a:off x="697036" y="13102"/>
            <a:ext cx="3581237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spcAft>
                <a:spcPts val="1800"/>
              </a:spcAft>
              <a:tabLst>
                <a:tab pos="4114800" algn="l"/>
              </a:tabLst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High Level Offerings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962578" y="1107407"/>
            <a:ext cx="7740441" cy="6030219"/>
            <a:chOff x="2741713" y="1734516"/>
            <a:chExt cx="6699415" cy="501545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48DB0B-936B-8D49-9609-B51A85E235E4}"/>
                </a:ext>
              </a:extLst>
            </p:cNvPr>
            <p:cNvSpPr/>
            <p:nvPr/>
          </p:nvSpPr>
          <p:spPr>
            <a:xfrm>
              <a:off x="2750873" y="1769707"/>
              <a:ext cx="3032655" cy="19143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A9CC43D-C2D8-2B4A-A483-5D517BA4D62E}"/>
                </a:ext>
              </a:extLst>
            </p:cNvPr>
            <p:cNvSpPr/>
            <p:nvPr/>
          </p:nvSpPr>
          <p:spPr>
            <a:xfrm>
              <a:off x="6408473" y="1769708"/>
              <a:ext cx="3032655" cy="1914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139517E-69D3-DC41-B2AE-128E2FC75579}"/>
                </a:ext>
              </a:extLst>
            </p:cNvPr>
            <p:cNvSpPr/>
            <p:nvPr/>
          </p:nvSpPr>
          <p:spPr>
            <a:xfrm>
              <a:off x="6408473" y="4043397"/>
              <a:ext cx="3032655" cy="191435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D30EBF-97E9-6546-9EEC-ABA2E2575F52}"/>
                </a:ext>
              </a:extLst>
            </p:cNvPr>
            <p:cNvSpPr/>
            <p:nvPr/>
          </p:nvSpPr>
          <p:spPr>
            <a:xfrm>
              <a:off x="2741713" y="4835609"/>
              <a:ext cx="3032655" cy="191435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324F273-08B4-5840-9503-31078A6AFC2F}"/>
                </a:ext>
              </a:extLst>
            </p:cNvPr>
            <p:cNvSpPr txBox="1"/>
            <p:nvPr/>
          </p:nvSpPr>
          <p:spPr>
            <a:xfrm>
              <a:off x="5905886" y="3620587"/>
              <a:ext cx="380233" cy="412934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en-US" sz="1600" b="1" dirty="0">
                  <a:solidFill>
                    <a:schemeClr val="tx2"/>
                  </a:solidFill>
                  <a:latin typeface="Open Sans" panose="020B0606030504020204" pitchFamily="34" charset="0"/>
                  <a:ea typeface="League Spartan" charset="0"/>
                  <a:cs typeface="Poppins" pitchFamily="2" charset="77"/>
                </a:rPr>
                <a:t>VP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3583526-3004-BA4C-A6BE-F07417E9C15D}"/>
                </a:ext>
              </a:extLst>
            </p:cNvPr>
            <p:cNvCxnSpPr/>
            <p:nvPr/>
          </p:nvCxnSpPr>
          <p:spPr>
            <a:xfrm>
              <a:off x="6408473" y="3863731"/>
              <a:ext cx="3032655" cy="0"/>
            </a:xfrm>
            <a:prstGeom prst="straightConnector1">
              <a:avLst/>
            </a:prstGeom>
            <a:ln w="635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5C4107A-9EC3-C644-944F-627759E5DE59}"/>
                </a:ext>
              </a:extLst>
            </p:cNvPr>
            <p:cNvCxnSpPr/>
            <p:nvPr/>
          </p:nvCxnSpPr>
          <p:spPr>
            <a:xfrm>
              <a:off x="2771624" y="3863731"/>
              <a:ext cx="3032655" cy="0"/>
            </a:xfrm>
            <a:prstGeom prst="straightConnector1">
              <a:avLst/>
            </a:prstGeom>
            <a:ln w="63500">
              <a:solidFill>
                <a:schemeClr val="bg1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55422C0-4F95-A148-A527-06CAC99626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6000" y="4136936"/>
              <a:ext cx="5305" cy="1820818"/>
            </a:xfrm>
            <a:prstGeom prst="straightConnector1">
              <a:avLst/>
            </a:prstGeom>
            <a:ln w="63500">
              <a:solidFill>
                <a:schemeClr val="bg1">
                  <a:lumMod val="75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787FCB1-F014-6E4C-B12C-D212AE1213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6000" y="1766270"/>
              <a:ext cx="5305" cy="1820818"/>
            </a:xfrm>
            <a:prstGeom prst="straightConnector1">
              <a:avLst/>
            </a:prstGeom>
            <a:ln w="63500">
              <a:solidFill>
                <a:schemeClr val="bg1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F834EA9-5C58-9546-A2B4-D4E73DE10255}"/>
                </a:ext>
              </a:extLst>
            </p:cNvPr>
            <p:cNvSpPr txBox="1"/>
            <p:nvPr/>
          </p:nvSpPr>
          <p:spPr>
            <a:xfrm>
              <a:off x="3003728" y="1750235"/>
              <a:ext cx="529381" cy="343445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League Spartan" charset="0"/>
                  <a:cs typeface="Poppins" pitchFamily="2" charset="77"/>
                </a:rPr>
                <a:t>Buyer</a:t>
              </a:r>
            </a:p>
          </p:txBody>
        </p:sp>
        <p:sp>
          <p:nvSpPr>
            <p:cNvPr id="24" name="Subtitle 2">
              <a:extLst>
                <a:ext uri="{FF2B5EF4-FFF2-40B4-BE49-F238E27FC236}">
                  <a16:creationId xmlns:a16="http://schemas.microsoft.com/office/drawing/2014/main" id="{88C6F3F6-DB3F-2340-8F50-DEAE78C6945F}"/>
                </a:ext>
              </a:extLst>
            </p:cNvPr>
            <p:cNvSpPr txBox="1">
              <a:spLocks/>
            </p:cNvSpPr>
            <p:nvPr/>
          </p:nvSpPr>
          <p:spPr>
            <a:xfrm>
              <a:off x="3062416" y="2045314"/>
              <a:ext cx="2526944" cy="1574300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750"/>
                </a:lnSpc>
                <a:spcBef>
                  <a:spcPts val="30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Schedules</a:t>
              </a:r>
            </a:p>
            <a:p>
              <a:pPr algn="l">
                <a:lnSpc>
                  <a:spcPts val="1750"/>
                </a:lnSpc>
                <a:spcBef>
                  <a:spcPts val="30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Request for Quotation </a:t>
              </a:r>
            </a:p>
            <a:p>
              <a:pPr algn="l">
                <a:lnSpc>
                  <a:spcPts val="1750"/>
                </a:lnSpc>
                <a:spcBef>
                  <a:spcPts val="30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Vendor Communication</a:t>
              </a:r>
            </a:p>
            <a:p>
              <a:pPr algn="l">
                <a:lnSpc>
                  <a:spcPts val="1750"/>
                </a:lnSpc>
                <a:spcBef>
                  <a:spcPts val="30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Vendor Performance Management/ Rating</a:t>
              </a:r>
            </a:p>
            <a:p>
              <a:pPr algn="l">
                <a:lnSpc>
                  <a:spcPts val="1750"/>
                </a:lnSpc>
                <a:spcBef>
                  <a:spcPts val="30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Empanelment </a:t>
              </a:r>
            </a:p>
            <a:p>
              <a:pPr algn="l">
                <a:lnSpc>
                  <a:spcPts val="1750"/>
                </a:lnSpc>
                <a:spcBef>
                  <a:spcPts val="30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Vendor Queries</a:t>
              </a:r>
            </a:p>
            <a:p>
              <a:pPr algn="l">
                <a:lnSpc>
                  <a:spcPts val="1750"/>
                </a:lnSpc>
                <a:spcBef>
                  <a:spcPts val="30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Reports and Dashboards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2F91A61-A299-AD4D-B42B-E9CCA97172C1}"/>
                </a:ext>
              </a:extLst>
            </p:cNvPr>
            <p:cNvSpPr txBox="1"/>
            <p:nvPr/>
          </p:nvSpPr>
          <p:spPr>
            <a:xfrm>
              <a:off x="6661328" y="1734516"/>
              <a:ext cx="613625" cy="343445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League Spartan" charset="0"/>
                  <a:cs typeface="Poppins" pitchFamily="2" charset="77"/>
                </a:rPr>
                <a:t>Vendor</a:t>
              </a:r>
            </a:p>
          </p:txBody>
        </p:sp>
        <p:sp>
          <p:nvSpPr>
            <p:cNvPr id="28" name="Subtitle 2">
              <a:extLst>
                <a:ext uri="{FF2B5EF4-FFF2-40B4-BE49-F238E27FC236}">
                  <a16:creationId xmlns:a16="http://schemas.microsoft.com/office/drawing/2014/main" id="{B533B42F-904F-DC4F-9AC4-C2FD2C8B4DE2}"/>
                </a:ext>
              </a:extLst>
            </p:cNvPr>
            <p:cNvSpPr txBox="1">
              <a:spLocks/>
            </p:cNvSpPr>
            <p:nvPr/>
          </p:nvSpPr>
          <p:spPr>
            <a:xfrm>
              <a:off x="6661328" y="2045314"/>
              <a:ext cx="2526944" cy="2022272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750"/>
                </a:lnSpc>
                <a:spcBef>
                  <a:spcPts val="30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Dispatch Against Schedule</a:t>
              </a:r>
            </a:p>
            <a:p>
              <a:pPr algn="l">
                <a:lnSpc>
                  <a:spcPts val="1750"/>
                </a:lnSpc>
                <a:spcBef>
                  <a:spcPts val="30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Submit Quotations</a:t>
              </a:r>
            </a:p>
            <a:p>
              <a:pPr algn="l">
                <a:lnSpc>
                  <a:spcPts val="1750"/>
                </a:lnSpc>
                <a:spcBef>
                  <a:spcPts val="30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PO Confirmation/ ASN</a:t>
              </a:r>
            </a:p>
            <a:p>
              <a:pPr algn="l">
                <a:lnSpc>
                  <a:spcPts val="1750"/>
                </a:lnSpc>
                <a:spcBef>
                  <a:spcPts val="30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Vendor Invoice</a:t>
              </a:r>
            </a:p>
            <a:p>
              <a:pPr algn="l">
                <a:lnSpc>
                  <a:spcPts val="1750"/>
                </a:lnSpc>
                <a:spcBef>
                  <a:spcPts val="30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Catalogues </a:t>
              </a:r>
            </a:p>
            <a:p>
              <a:pPr algn="l">
                <a:lnSpc>
                  <a:spcPts val="1750"/>
                </a:lnSpc>
                <a:spcBef>
                  <a:spcPts val="30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Quality Certificates Upload</a:t>
              </a:r>
            </a:p>
            <a:p>
              <a:pPr algn="l">
                <a:lnSpc>
                  <a:spcPts val="1750"/>
                </a:lnSpc>
                <a:spcBef>
                  <a:spcPts val="30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Reports and Dashboards</a:t>
              </a:r>
            </a:p>
            <a:p>
              <a:pPr algn="l">
                <a:lnSpc>
                  <a:spcPts val="1750"/>
                </a:lnSpc>
                <a:spcBef>
                  <a:spcPts val="300"/>
                </a:spcBef>
              </a:pPr>
              <a:endParaRPr lang="en-US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  <a:p>
              <a:pPr algn="l">
                <a:lnSpc>
                  <a:spcPts val="1750"/>
                </a:lnSpc>
                <a:spcBef>
                  <a:spcPts val="300"/>
                </a:spcBef>
              </a:pPr>
              <a:endParaRPr lang="en-US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39BA8B4-9DAC-1A45-BB33-D8C92F0ECC3D}"/>
                </a:ext>
              </a:extLst>
            </p:cNvPr>
            <p:cNvSpPr txBox="1"/>
            <p:nvPr/>
          </p:nvSpPr>
          <p:spPr>
            <a:xfrm>
              <a:off x="3003729" y="4132473"/>
              <a:ext cx="613514" cy="343445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League Spartan" charset="0"/>
                  <a:cs typeface="Poppins" pitchFamily="2" charset="77"/>
                </a:rPr>
                <a:t>Quality</a:t>
              </a:r>
            </a:p>
          </p:txBody>
        </p:sp>
        <p:sp>
          <p:nvSpPr>
            <p:cNvPr id="31" name="Subtitle 2">
              <a:extLst>
                <a:ext uri="{FF2B5EF4-FFF2-40B4-BE49-F238E27FC236}">
                  <a16:creationId xmlns:a16="http://schemas.microsoft.com/office/drawing/2014/main" id="{8C7B9ACB-6E46-1D41-88CA-1DB1A024AA8C}"/>
                </a:ext>
              </a:extLst>
            </p:cNvPr>
            <p:cNvSpPr txBox="1">
              <a:spLocks/>
            </p:cNvSpPr>
            <p:nvPr/>
          </p:nvSpPr>
          <p:spPr>
            <a:xfrm>
              <a:off x="3003728" y="4495390"/>
              <a:ext cx="2526944" cy="230385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750"/>
                </a:lnSpc>
                <a:spcBef>
                  <a:spcPts val="300"/>
                </a:spcBef>
              </a:pPr>
              <a:endParaRPr lang="en-US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1CE71E-9CC4-1840-8995-7A62F17C63FA}"/>
                </a:ext>
              </a:extLst>
            </p:cNvPr>
            <p:cNvSpPr txBox="1"/>
            <p:nvPr/>
          </p:nvSpPr>
          <p:spPr>
            <a:xfrm>
              <a:off x="6666436" y="4134927"/>
              <a:ext cx="1133793" cy="343445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League Spartan" charset="0"/>
                  <a:cs typeface="Poppins" pitchFamily="2" charset="77"/>
                </a:rPr>
                <a:t>Miscellaneous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E137D0C-A2CC-F04F-8465-AC612CFCB29E}"/>
                </a:ext>
              </a:extLst>
            </p:cNvPr>
            <p:cNvSpPr txBox="1"/>
            <p:nvPr/>
          </p:nvSpPr>
          <p:spPr>
            <a:xfrm>
              <a:off x="3705694" y="3586105"/>
              <a:ext cx="948963" cy="396813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en-US" sz="1600" b="1" dirty="0">
                  <a:solidFill>
                    <a:schemeClr val="tx2"/>
                  </a:solidFill>
                  <a:latin typeface="Open Sans" panose="020B0606030504020204" pitchFamily="34" charset="0"/>
                  <a:ea typeface="League Spartan" charset="0"/>
                  <a:cs typeface="Poppins" pitchFamily="2" charset="77"/>
                </a:rPr>
                <a:t>Efficiency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696DFA-6CDB-BE4D-BE11-C3F246AF8637}"/>
                </a:ext>
              </a:extLst>
            </p:cNvPr>
            <p:cNvSpPr txBox="1"/>
            <p:nvPr/>
          </p:nvSpPr>
          <p:spPr>
            <a:xfrm>
              <a:off x="7525505" y="3590504"/>
              <a:ext cx="844406" cy="396813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en-US" sz="1600" b="1" dirty="0">
                  <a:solidFill>
                    <a:schemeClr val="tx2"/>
                  </a:solidFill>
                  <a:latin typeface="Open Sans" panose="020B0606030504020204" pitchFamily="34" charset="0"/>
                  <a:ea typeface="League Spartan" charset="0"/>
                  <a:cs typeface="Poppins" pitchFamily="2" charset="77"/>
                </a:rPr>
                <a:t>Visibility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4E228FE-D25A-BA45-8B65-7640CEC61803}"/>
                </a:ext>
              </a:extLst>
            </p:cNvPr>
            <p:cNvSpPr txBox="1"/>
            <p:nvPr/>
          </p:nvSpPr>
          <p:spPr>
            <a:xfrm rot="16200000">
              <a:off x="5476664" y="2604611"/>
              <a:ext cx="1128760" cy="395413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en-US" sz="1600" b="1" dirty="0">
                  <a:solidFill>
                    <a:schemeClr val="tx2"/>
                  </a:solidFill>
                  <a:latin typeface="Open Sans" panose="020B0606030504020204" pitchFamily="34" charset="0"/>
                  <a:ea typeface="League Spartan" charset="0"/>
                  <a:cs typeface="Poppins" pitchFamily="2" charset="77"/>
                </a:rPr>
                <a:t>Transparency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1BD578-F5A4-BB40-866B-26FDA51DB352}"/>
                </a:ext>
              </a:extLst>
            </p:cNvPr>
            <p:cNvSpPr txBox="1"/>
            <p:nvPr/>
          </p:nvSpPr>
          <p:spPr>
            <a:xfrm rot="16200000">
              <a:off x="5581660" y="4914975"/>
              <a:ext cx="973732" cy="395413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en-US" sz="1600" b="1" dirty="0">
                  <a:solidFill>
                    <a:schemeClr val="tx2"/>
                  </a:solidFill>
                  <a:latin typeface="Open Sans" panose="020B0606030504020204" pitchFamily="34" charset="0"/>
                  <a:ea typeface="League Spartan" charset="0"/>
                  <a:cs typeface="Poppins" pitchFamily="2" charset="77"/>
                </a:rPr>
                <a:t>Operations</a:t>
              </a:r>
            </a:p>
          </p:txBody>
        </p:sp>
      </p:grpSp>
      <p:sp>
        <p:nvSpPr>
          <p:cNvPr id="25" name="Subtitle 2">
            <a:extLst>
              <a:ext uri="{FF2B5EF4-FFF2-40B4-BE49-F238E27FC236}">
                <a16:creationId xmlns:a16="http://schemas.microsoft.com/office/drawing/2014/main" id="{8A4C7F92-28D9-6940-84C8-A7497B1AD2ED}"/>
              </a:ext>
            </a:extLst>
          </p:cNvPr>
          <p:cNvSpPr txBox="1">
            <a:spLocks/>
          </p:cNvSpPr>
          <p:nvPr/>
        </p:nvSpPr>
        <p:spPr>
          <a:xfrm>
            <a:off x="2336332" y="4475841"/>
            <a:ext cx="2919608" cy="1892826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  <a:spcBef>
                <a:spcPts val="300"/>
              </a:spcBef>
            </a:pPr>
            <a:r>
              <a:rPr lang="en-US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Quality Issues Management</a:t>
            </a:r>
          </a:p>
          <a:p>
            <a:pPr algn="l">
              <a:lnSpc>
                <a:spcPts val="1750"/>
              </a:lnSpc>
              <a:spcBef>
                <a:spcPts val="300"/>
              </a:spcBef>
            </a:pPr>
            <a:r>
              <a:rPr lang="en-US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RM Specification </a:t>
            </a:r>
          </a:p>
          <a:p>
            <a:pPr algn="l">
              <a:lnSpc>
                <a:spcPts val="1750"/>
              </a:lnSpc>
              <a:spcBef>
                <a:spcPts val="300"/>
              </a:spcBef>
            </a:pPr>
            <a:r>
              <a:rPr lang="en-US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Audit Reports and Closure Letter </a:t>
            </a:r>
          </a:p>
          <a:p>
            <a:pPr algn="l">
              <a:lnSpc>
                <a:spcPts val="1750"/>
              </a:lnSpc>
              <a:spcBef>
                <a:spcPts val="300"/>
              </a:spcBef>
            </a:pPr>
            <a:r>
              <a:rPr lang="en-US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Quality Certificates Approval </a:t>
            </a:r>
          </a:p>
          <a:p>
            <a:pPr algn="l">
              <a:lnSpc>
                <a:spcPts val="1750"/>
              </a:lnSpc>
              <a:spcBef>
                <a:spcPts val="300"/>
              </a:spcBef>
            </a:pPr>
            <a:r>
              <a:rPr lang="en-US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Reports and Dashboards</a:t>
            </a:r>
          </a:p>
          <a:p>
            <a:pPr algn="l">
              <a:lnSpc>
                <a:spcPts val="1750"/>
              </a:lnSpc>
              <a:spcBef>
                <a:spcPts val="300"/>
              </a:spcBef>
            </a:pPr>
            <a:endParaRPr lang="en-US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  <a:p>
            <a:pPr algn="l">
              <a:lnSpc>
                <a:spcPts val="1750"/>
              </a:lnSpc>
              <a:spcBef>
                <a:spcPts val="300"/>
              </a:spcBef>
            </a:pPr>
            <a:endParaRPr lang="en-US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A4C7F92-28D9-6940-84C8-A7497B1AD2ED}"/>
              </a:ext>
            </a:extLst>
          </p:cNvPr>
          <p:cNvSpPr txBox="1">
            <a:spLocks/>
          </p:cNvSpPr>
          <p:nvPr/>
        </p:nvSpPr>
        <p:spPr>
          <a:xfrm>
            <a:off x="6516666" y="4413406"/>
            <a:ext cx="2919608" cy="1623521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  <a:spcBef>
                <a:spcPts val="300"/>
              </a:spcBef>
            </a:pPr>
            <a:r>
              <a:rPr lang="en-US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Minutes of Meeting</a:t>
            </a:r>
          </a:p>
          <a:p>
            <a:pPr algn="l">
              <a:lnSpc>
                <a:spcPts val="1750"/>
              </a:lnSpc>
              <a:spcBef>
                <a:spcPts val="300"/>
              </a:spcBef>
            </a:pPr>
            <a:r>
              <a:rPr lang="en-US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Documents Exchange </a:t>
            </a:r>
          </a:p>
          <a:p>
            <a:pPr algn="l">
              <a:lnSpc>
                <a:spcPts val="1750"/>
              </a:lnSpc>
              <a:spcBef>
                <a:spcPts val="300"/>
              </a:spcBef>
            </a:pPr>
            <a:r>
              <a:rPr lang="en-US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Shared Drive</a:t>
            </a:r>
          </a:p>
          <a:p>
            <a:pPr algn="l">
              <a:lnSpc>
                <a:spcPts val="1750"/>
              </a:lnSpc>
              <a:spcBef>
                <a:spcPts val="300"/>
              </a:spcBef>
            </a:pPr>
            <a:r>
              <a:rPr lang="en-US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Finance Team App</a:t>
            </a:r>
          </a:p>
          <a:p>
            <a:pPr algn="l">
              <a:lnSpc>
                <a:spcPts val="1750"/>
              </a:lnSpc>
              <a:spcBef>
                <a:spcPts val="300"/>
              </a:spcBef>
            </a:pPr>
            <a:r>
              <a:rPr lang="en-US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Vendor Master Creation Automation </a:t>
            </a:r>
          </a:p>
          <a:p>
            <a:pPr algn="l">
              <a:lnSpc>
                <a:spcPts val="1750"/>
              </a:lnSpc>
              <a:spcBef>
                <a:spcPts val="300"/>
              </a:spcBef>
            </a:pPr>
            <a:endParaRPr lang="en-US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78910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2CE15D-193D-489C-BA6E-8AB773721107}"/>
              </a:ext>
            </a:extLst>
          </p:cNvPr>
          <p:cNvSpPr/>
          <p:nvPr/>
        </p:nvSpPr>
        <p:spPr>
          <a:xfrm>
            <a:off x="0" y="0"/>
            <a:ext cx="12192000" cy="1249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394930-568D-4F33-8DB3-4F9A07D1FE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" t="24921" r="2229" b="21403"/>
          <a:stretch/>
        </p:blipFill>
        <p:spPr>
          <a:xfrm>
            <a:off x="10908485" y="281696"/>
            <a:ext cx="1191237" cy="7003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54BE64-1A86-4321-96B0-E9AE2422D13B}"/>
              </a:ext>
            </a:extLst>
          </p:cNvPr>
          <p:cNvSpPr/>
          <p:nvPr/>
        </p:nvSpPr>
        <p:spPr>
          <a:xfrm>
            <a:off x="11593585" y="273308"/>
            <a:ext cx="506137" cy="268361"/>
          </a:xfrm>
          <a:custGeom>
            <a:avLst/>
            <a:gdLst>
              <a:gd name="connsiteX0" fmla="*/ 0 w 321578"/>
              <a:gd name="connsiteY0" fmla="*/ 0 h 184558"/>
              <a:gd name="connsiteX1" fmla="*/ 321578 w 321578"/>
              <a:gd name="connsiteY1" fmla="*/ 0 h 184558"/>
              <a:gd name="connsiteX2" fmla="*/ 321578 w 321578"/>
              <a:gd name="connsiteY2" fmla="*/ 184558 h 184558"/>
              <a:gd name="connsiteX3" fmla="*/ 0 w 321578"/>
              <a:gd name="connsiteY3" fmla="*/ 184558 h 184558"/>
              <a:gd name="connsiteX4" fmla="*/ 0 w 321578"/>
              <a:gd name="connsiteY4" fmla="*/ 0 h 184558"/>
              <a:gd name="connsiteX0" fmla="*/ 0 w 321578"/>
              <a:gd name="connsiteY0" fmla="*/ 0 h 251670"/>
              <a:gd name="connsiteX1" fmla="*/ 321578 w 321578"/>
              <a:gd name="connsiteY1" fmla="*/ 0 h 251670"/>
              <a:gd name="connsiteX2" fmla="*/ 321578 w 321578"/>
              <a:gd name="connsiteY2" fmla="*/ 251670 h 251670"/>
              <a:gd name="connsiteX3" fmla="*/ 0 w 321578"/>
              <a:gd name="connsiteY3" fmla="*/ 184558 h 251670"/>
              <a:gd name="connsiteX4" fmla="*/ 0 w 321578"/>
              <a:gd name="connsiteY4" fmla="*/ 0 h 251670"/>
              <a:gd name="connsiteX0" fmla="*/ 134224 w 455802"/>
              <a:gd name="connsiteY0" fmla="*/ 0 h 251670"/>
              <a:gd name="connsiteX1" fmla="*/ 455802 w 455802"/>
              <a:gd name="connsiteY1" fmla="*/ 0 h 251670"/>
              <a:gd name="connsiteX2" fmla="*/ 455802 w 455802"/>
              <a:gd name="connsiteY2" fmla="*/ 251670 h 251670"/>
              <a:gd name="connsiteX3" fmla="*/ 0 w 455802"/>
              <a:gd name="connsiteY3" fmla="*/ 125835 h 251670"/>
              <a:gd name="connsiteX4" fmla="*/ 134224 w 455802"/>
              <a:gd name="connsiteY4" fmla="*/ 0 h 251670"/>
              <a:gd name="connsiteX0" fmla="*/ 111178 w 432756"/>
              <a:gd name="connsiteY0" fmla="*/ 0 h 251670"/>
              <a:gd name="connsiteX1" fmla="*/ 432756 w 432756"/>
              <a:gd name="connsiteY1" fmla="*/ 0 h 251670"/>
              <a:gd name="connsiteX2" fmla="*/ 432756 w 432756"/>
              <a:gd name="connsiteY2" fmla="*/ 251670 h 251670"/>
              <a:gd name="connsiteX3" fmla="*/ 0 w 432756"/>
              <a:gd name="connsiteY3" fmla="*/ 142204 h 251670"/>
              <a:gd name="connsiteX4" fmla="*/ 111178 w 432756"/>
              <a:gd name="connsiteY4" fmla="*/ 0 h 251670"/>
              <a:gd name="connsiteX0" fmla="*/ 150282 w 471860"/>
              <a:gd name="connsiteY0" fmla="*/ 0 h 251670"/>
              <a:gd name="connsiteX1" fmla="*/ 471860 w 471860"/>
              <a:gd name="connsiteY1" fmla="*/ 0 h 251670"/>
              <a:gd name="connsiteX2" fmla="*/ 471860 w 471860"/>
              <a:gd name="connsiteY2" fmla="*/ 251670 h 251670"/>
              <a:gd name="connsiteX3" fmla="*/ 0 w 471860"/>
              <a:gd name="connsiteY3" fmla="*/ 142204 h 251670"/>
              <a:gd name="connsiteX4" fmla="*/ 150282 w 471860"/>
              <a:gd name="connsiteY4" fmla="*/ 0 h 25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60" h="251670">
                <a:moveTo>
                  <a:pt x="150282" y="0"/>
                </a:moveTo>
                <a:lnTo>
                  <a:pt x="471860" y="0"/>
                </a:lnTo>
                <a:lnTo>
                  <a:pt x="471860" y="251670"/>
                </a:lnTo>
                <a:lnTo>
                  <a:pt x="0" y="142204"/>
                </a:lnTo>
                <a:lnTo>
                  <a:pt x="15028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57858-3CBE-4CC7-86A8-C8919165C9A5}"/>
              </a:ext>
            </a:extLst>
          </p:cNvPr>
          <p:cNvSpPr/>
          <p:nvPr/>
        </p:nvSpPr>
        <p:spPr>
          <a:xfrm>
            <a:off x="10905689" y="684368"/>
            <a:ext cx="486561" cy="306078"/>
          </a:xfrm>
          <a:custGeom>
            <a:avLst/>
            <a:gdLst>
              <a:gd name="connsiteX0" fmla="*/ 0 w 327170"/>
              <a:gd name="connsiteY0" fmla="*/ 0 h 260059"/>
              <a:gd name="connsiteX1" fmla="*/ 327170 w 327170"/>
              <a:gd name="connsiteY1" fmla="*/ 0 h 260059"/>
              <a:gd name="connsiteX2" fmla="*/ 327170 w 327170"/>
              <a:gd name="connsiteY2" fmla="*/ 260059 h 260059"/>
              <a:gd name="connsiteX3" fmla="*/ 0 w 327170"/>
              <a:gd name="connsiteY3" fmla="*/ 260059 h 260059"/>
              <a:gd name="connsiteX4" fmla="*/ 0 w 327170"/>
              <a:gd name="connsiteY4" fmla="*/ 0 h 260059"/>
              <a:gd name="connsiteX0" fmla="*/ 0 w 461394"/>
              <a:gd name="connsiteY0" fmla="*/ 0 h 260059"/>
              <a:gd name="connsiteX1" fmla="*/ 461394 w 461394"/>
              <a:gd name="connsiteY1" fmla="*/ 92279 h 260059"/>
              <a:gd name="connsiteX2" fmla="*/ 327170 w 461394"/>
              <a:gd name="connsiteY2" fmla="*/ 260059 h 260059"/>
              <a:gd name="connsiteX3" fmla="*/ 0 w 461394"/>
              <a:gd name="connsiteY3" fmla="*/ 260059 h 260059"/>
              <a:gd name="connsiteX4" fmla="*/ 0 w 461394"/>
              <a:gd name="connsiteY4" fmla="*/ 0 h 260059"/>
              <a:gd name="connsiteX0" fmla="*/ 0 w 461394"/>
              <a:gd name="connsiteY0" fmla="*/ 0 h 260059"/>
              <a:gd name="connsiteX1" fmla="*/ 461394 w 461394"/>
              <a:gd name="connsiteY1" fmla="*/ 100668 h 260059"/>
              <a:gd name="connsiteX2" fmla="*/ 327170 w 461394"/>
              <a:gd name="connsiteY2" fmla="*/ 260059 h 260059"/>
              <a:gd name="connsiteX3" fmla="*/ 0 w 461394"/>
              <a:gd name="connsiteY3" fmla="*/ 260059 h 260059"/>
              <a:gd name="connsiteX4" fmla="*/ 0 w 461394"/>
              <a:gd name="connsiteY4" fmla="*/ 0 h 260059"/>
              <a:gd name="connsiteX0" fmla="*/ 0 w 486561"/>
              <a:gd name="connsiteY0" fmla="*/ 0 h 260059"/>
              <a:gd name="connsiteX1" fmla="*/ 486561 w 486561"/>
              <a:gd name="connsiteY1" fmla="*/ 100668 h 260059"/>
              <a:gd name="connsiteX2" fmla="*/ 327170 w 486561"/>
              <a:gd name="connsiteY2" fmla="*/ 260059 h 260059"/>
              <a:gd name="connsiteX3" fmla="*/ 0 w 486561"/>
              <a:gd name="connsiteY3" fmla="*/ 260059 h 260059"/>
              <a:gd name="connsiteX4" fmla="*/ 0 w 486561"/>
              <a:gd name="connsiteY4" fmla="*/ 0 h 26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561" h="260059">
                <a:moveTo>
                  <a:pt x="0" y="0"/>
                </a:moveTo>
                <a:lnTo>
                  <a:pt x="486561" y="100668"/>
                </a:lnTo>
                <a:lnTo>
                  <a:pt x="327170" y="260059"/>
                </a:lnTo>
                <a:lnTo>
                  <a:pt x="0" y="26005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D71658-8CC2-4410-829C-59C1D9172FCF}"/>
              </a:ext>
            </a:extLst>
          </p:cNvPr>
          <p:cNvSpPr txBox="1"/>
          <p:nvPr/>
        </p:nvSpPr>
        <p:spPr>
          <a:xfrm>
            <a:off x="2156778" y="162457"/>
            <a:ext cx="843093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Vendor Apps</a:t>
            </a:r>
          </a:p>
          <a:p>
            <a:pPr algn="ctr"/>
            <a:r>
              <a:rPr lang="en-IN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Refer to Appendix for App Screenshots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2F2A6C-79B5-4797-884D-787DCC6CCB8F}"/>
              </a:ext>
            </a:extLst>
          </p:cNvPr>
          <p:cNvSpPr/>
          <p:nvPr/>
        </p:nvSpPr>
        <p:spPr>
          <a:xfrm>
            <a:off x="0" y="6551802"/>
            <a:ext cx="12192000" cy="3061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DA93C3-E5C3-406A-AC6E-60F25D32A2B1}"/>
              </a:ext>
            </a:extLst>
          </p:cNvPr>
          <p:cNvSpPr txBox="1"/>
          <p:nvPr/>
        </p:nvSpPr>
        <p:spPr>
          <a:xfrm>
            <a:off x="804176" y="6584692"/>
            <a:ext cx="76102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>
                <a:solidFill>
                  <a:schemeClr val="bg1"/>
                </a:solidFill>
              </a:rPr>
              <a:t>Copyright AIRDIT Software. All rights reserved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B33E1A-3AE7-4ED5-84B1-399AD3F049B7}"/>
              </a:ext>
            </a:extLst>
          </p:cNvPr>
          <p:cNvSpPr txBox="1"/>
          <p:nvPr/>
        </p:nvSpPr>
        <p:spPr>
          <a:xfrm>
            <a:off x="7851589" y="6580667"/>
            <a:ext cx="17133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bg1"/>
                </a:solidFill>
              </a:rPr>
              <a:t>Technical Environment: </a:t>
            </a:r>
          </a:p>
          <a:p>
            <a:endParaRPr lang="en-IN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1FD71F-07ED-414E-908F-70E2807458B4}"/>
              </a:ext>
            </a:extLst>
          </p:cNvPr>
          <p:cNvSpPr txBox="1"/>
          <p:nvPr/>
        </p:nvSpPr>
        <p:spPr>
          <a:xfrm>
            <a:off x="9564972" y="6569303"/>
            <a:ext cx="3336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bg1"/>
                </a:solidFill>
              </a:rPr>
              <a:t>SAP ECC, Suite on HANA, S4 HANA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8BA634-8809-404F-873E-64B4E60490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87" y="340977"/>
            <a:ext cx="2156778" cy="568006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679519"/>
              </p:ext>
            </p:extLst>
          </p:nvPr>
        </p:nvGraphicFramePr>
        <p:xfrm>
          <a:off x="9178013" y="1450730"/>
          <a:ext cx="2819400" cy="4700948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Vendor Apps</a:t>
                      </a:r>
                      <a:endParaRPr lang="en-US" sz="11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Submit RM specification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Submit Quotation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Product Catalogue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Manage Invoice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Manage my Quality Certificates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Document Sharing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Audit Report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PO Display/ Confirmation/ ASN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Manage Dispatch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6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Contact Us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6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My Performance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6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Schedule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6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RM Specification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6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Reports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6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Dashboards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9960"/>
            <a:ext cx="8889024" cy="529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47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2CE15D-193D-489C-BA6E-8AB773721107}"/>
              </a:ext>
            </a:extLst>
          </p:cNvPr>
          <p:cNvSpPr/>
          <p:nvPr/>
        </p:nvSpPr>
        <p:spPr>
          <a:xfrm>
            <a:off x="0" y="0"/>
            <a:ext cx="12192000" cy="1249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394930-568D-4F33-8DB3-4F9A07D1FE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" t="24921" r="2229" b="21403"/>
          <a:stretch/>
        </p:blipFill>
        <p:spPr>
          <a:xfrm>
            <a:off x="10908485" y="281696"/>
            <a:ext cx="1191237" cy="7003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54BE64-1A86-4321-96B0-E9AE2422D13B}"/>
              </a:ext>
            </a:extLst>
          </p:cNvPr>
          <p:cNvSpPr/>
          <p:nvPr/>
        </p:nvSpPr>
        <p:spPr>
          <a:xfrm>
            <a:off x="11593585" y="273308"/>
            <a:ext cx="506137" cy="268361"/>
          </a:xfrm>
          <a:custGeom>
            <a:avLst/>
            <a:gdLst>
              <a:gd name="connsiteX0" fmla="*/ 0 w 321578"/>
              <a:gd name="connsiteY0" fmla="*/ 0 h 184558"/>
              <a:gd name="connsiteX1" fmla="*/ 321578 w 321578"/>
              <a:gd name="connsiteY1" fmla="*/ 0 h 184558"/>
              <a:gd name="connsiteX2" fmla="*/ 321578 w 321578"/>
              <a:gd name="connsiteY2" fmla="*/ 184558 h 184558"/>
              <a:gd name="connsiteX3" fmla="*/ 0 w 321578"/>
              <a:gd name="connsiteY3" fmla="*/ 184558 h 184558"/>
              <a:gd name="connsiteX4" fmla="*/ 0 w 321578"/>
              <a:gd name="connsiteY4" fmla="*/ 0 h 184558"/>
              <a:gd name="connsiteX0" fmla="*/ 0 w 321578"/>
              <a:gd name="connsiteY0" fmla="*/ 0 h 251670"/>
              <a:gd name="connsiteX1" fmla="*/ 321578 w 321578"/>
              <a:gd name="connsiteY1" fmla="*/ 0 h 251670"/>
              <a:gd name="connsiteX2" fmla="*/ 321578 w 321578"/>
              <a:gd name="connsiteY2" fmla="*/ 251670 h 251670"/>
              <a:gd name="connsiteX3" fmla="*/ 0 w 321578"/>
              <a:gd name="connsiteY3" fmla="*/ 184558 h 251670"/>
              <a:gd name="connsiteX4" fmla="*/ 0 w 321578"/>
              <a:gd name="connsiteY4" fmla="*/ 0 h 251670"/>
              <a:gd name="connsiteX0" fmla="*/ 134224 w 455802"/>
              <a:gd name="connsiteY0" fmla="*/ 0 h 251670"/>
              <a:gd name="connsiteX1" fmla="*/ 455802 w 455802"/>
              <a:gd name="connsiteY1" fmla="*/ 0 h 251670"/>
              <a:gd name="connsiteX2" fmla="*/ 455802 w 455802"/>
              <a:gd name="connsiteY2" fmla="*/ 251670 h 251670"/>
              <a:gd name="connsiteX3" fmla="*/ 0 w 455802"/>
              <a:gd name="connsiteY3" fmla="*/ 125835 h 251670"/>
              <a:gd name="connsiteX4" fmla="*/ 134224 w 455802"/>
              <a:gd name="connsiteY4" fmla="*/ 0 h 251670"/>
              <a:gd name="connsiteX0" fmla="*/ 111178 w 432756"/>
              <a:gd name="connsiteY0" fmla="*/ 0 h 251670"/>
              <a:gd name="connsiteX1" fmla="*/ 432756 w 432756"/>
              <a:gd name="connsiteY1" fmla="*/ 0 h 251670"/>
              <a:gd name="connsiteX2" fmla="*/ 432756 w 432756"/>
              <a:gd name="connsiteY2" fmla="*/ 251670 h 251670"/>
              <a:gd name="connsiteX3" fmla="*/ 0 w 432756"/>
              <a:gd name="connsiteY3" fmla="*/ 142204 h 251670"/>
              <a:gd name="connsiteX4" fmla="*/ 111178 w 432756"/>
              <a:gd name="connsiteY4" fmla="*/ 0 h 251670"/>
              <a:gd name="connsiteX0" fmla="*/ 150282 w 471860"/>
              <a:gd name="connsiteY0" fmla="*/ 0 h 251670"/>
              <a:gd name="connsiteX1" fmla="*/ 471860 w 471860"/>
              <a:gd name="connsiteY1" fmla="*/ 0 h 251670"/>
              <a:gd name="connsiteX2" fmla="*/ 471860 w 471860"/>
              <a:gd name="connsiteY2" fmla="*/ 251670 h 251670"/>
              <a:gd name="connsiteX3" fmla="*/ 0 w 471860"/>
              <a:gd name="connsiteY3" fmla="*/ 142204 h 251670"/>
              <a:gd name="connsiteX4" fmla="*/ 150282 w 471860"/>
              <a:gd name="connsiteY4" fmla="*/ 0 h 25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60" h="251670">
                <a:moveTo>
                  <a:pt x="150282" y="0"/>
                </a:moveTo>
                <a:lnTo>
                  <a:pt x="471860" y="0"/>
                </a:lnTo>
                <a:lnTo>
                  <a:pt x="471860" y="251670"/>
                </a:lnTo>
                <a:lnTo>
                  <a:pt x="0" y="142204"/>
                </a:lnTo>
                <a:lnTo>
                  <a:pt x="15028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57858-3CBE-4CC7-86A8-C8919165C9A5}"/>
              </a:ext>
            </a:extLst>
          </p:cNvPr>
          <p:cNvSpPr/>
          <p:nvPr/>
        </p:nvSpPr>
        <p:spPr>
          <a:xfrm>
            <a:off x="10905689" y="684368"/>
            <a:ext cx="486561" cy="306078"/>
          </a:xfrm>
          <a:custGeom>
            <a:avLst/>
            <a:gdLst>
              <a:gd name="connsiteX0" fmla="*/ 0 w 327170"/>
              <a:gd name="connsiteY0" fmla="*/ 0 h 260059"/>
              <a:gd name="connsiteX1" fmla="*/ 327170 w 327170"/>
              <a:gd name="connsiteY1" fmla="*/ 0 h 260059"/>
              <a:gd name="connsiteX2" fmla="*/ 327170 w 327170"/>
              <a:gd name="connsiteY2" fmla="*/ 260059 h 260059"/>
              <a:gd name="connsiteX3" fmla="*/ 0 w 327170"/>
              <a:gd name="connsiteY3" fmla="*/ 260059 h 260059"/>
              <a:gd name="connsiteX4" fmla="*/ 0 w 327170"/>
              <a:gd name="connsiteY4" fmla="*/ 0 h 260059"/>
              <a:gd name="connsiteX0" fmla="*/ 0 w 461394"/>
              <a:gd name="connsiteY0" fmla="*/ 0 h 260059"/>
              <a:gd name="connsiteX1" fmla="*/ 461394 w 461394"/>
              <a:gd name="connsiteY1" fmla="*/ 92279 h 260059"/>
              <a:gd name="connsiteX2" fmla="*/ 327170 w 461394"/>
              <a:gd name="connsiteY2" fmla="*/ 260059 h 260059"/>
              <a:gd name="connsiteX3" fmla="*/ 0 w 461394"/>
              <a:gd name="connsiteY3" fmla="*/ 260059 h 260059"/>
              <a:gd name="connsiteX4" fmla="*/ 0 w 461394"/>
              <a:gd name="connsiteY4" fmla="*/ 0 h 260059"/>
              <a:gd name="connsiteX0" fmla="*/ 0 w 461394"/>
              <a:gd name="connsiteY0" fmla="*/ 0 h 260059"/>
              <a:gd name="connsiteX1" fmla="*/ 461394 w 461394"/>
              <a:gd name="connsiteY1" fmla="*/ 100668 h 260059"/>
              <a:gd name="connsiteX2" fmla="*/ 327170 w 461394"/>
              <a:gd name="connsiteY2" fmla="*/ 260059 h 260059"/>
              <a:gd name="connsiteX3" fmla="*/ 0 w 461394"/>
              <a:gd name="connsiteY3" fmla="*/ 260059 h 260059"/>
              <a:gd name="connsiteX4" fmla="*/ 0 w 461394"/>
              <a:gd name="connsiteY4" fmla="*/ 0 h 260059"/>
              <a:gd name="connsiteX0" fmla="*/ 0 w 486561"/>
              <a:gd name="connsiteY0" fmla="*/ 0 h 260059"/>
              <a:gd name="connsiteX1" fmla="*/ 486561 w 486561"/>
              <a:gd name="connsiteY1" fmla="*/ 100668 h 260059"/>
              <a:gd name="connsiteX2" fmla="*/ 327170 w 486561"/>
              <a:gd name="connsiteY2" fmla="*/ 260059 h 260059"/>
              <a:gd name="connsiteX3" fmla="*/ 0 w 486561"/>
              <a:gd name="connsiteY3" fmla="*/ 260059 h 260059"/>
              <a:gd name="connsiteX4" fmla="*/ 0 w 486561"/>
              <a:gd name="connsiteY4" fmla="*/ 0 h 26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561" h="260059">
                <a:moveTo>
                  <a:pt x="0" y="0"/>
                </a:moveTo>
                <a:lnTo>
                  <a:pt x="486561" y="100668"/>
                </a:lnTo>
                <a:lnTo>
                  <a:pt x="327170" y="260059"/>
                </a:lnTo>
                <a:lnTo>
                  <a:pt x="0" y="26005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D71658-8CC2-4410-829C-59C1D9172FCF}"/>
              </a:ext>
            </a:extLst>
          </p:cNvPr>
          <p:cNvSpPr txBox="1"/>
          <p:nvPr/>
        </p:nvSpPr>
        <p:spPr>
          <a:xfrm>
            <a:off x="2156778" y="162457"/>
            <a:ext cx="843093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Buyer Apps</a:t>
            </a:r>
          </a:p>
          <a:p>
            <a:pPr algn="ctr"/>
            <a:r>
              <a:rPr lang="en-IN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Refer to Appendix for App Screenshots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2F2A6C-79B5-4797-884D-787DCC6CCB8F}"/>
              </a:ext>
            </a:extLst>
          </p:cNvPr>
          <p:cNvSpPr/>
          <p:nvPr/>
        </p:nvSpPr>
        <p:spPr>
          <a:xfrm>
            <a:off x="0" y="6551802"/>
            <a:ext cx="12192000" cy="3061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DA93C3-E5C3-406A-AC6E-60F25D32A2B1}"/>
              </a:ext>
            </a:extLst>
          </p:cNvPr>
          <p:cNvSpPr txBox="1"/>
          <p:nvPr/>
        </p:nvSpPr>
        <p:spPr>
          <a:xfrm>
            <a:off x="804176" y="6584692"/>
            <a:ext cx="76102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>
                <a:solidFill>
                  <a:schemeClr val="bg1"/>
                </a:solidFill>
              </a:rPr>
              <a:t>Copyright AIRDIT Software. All rights reserved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B33E1A-3AE7-4ED5-84B1-399AD3F049B7}"/>
              </a:ext>
            </a:extLst>
          </p:cNvPr>
          <p:cNvSpPr txBox="1"/>
          <p:nvPr/>
        </p:nvSpPr>
        <p:spPr>
          <a:xfrm>
            <a:off x="7851589" y="6580667"/>
            <a:ext cx="17133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bg1"/>
                </a:solidFill>
              </a:rPr>
              <a:t>Technical Environment: </a:t>
            </a:r>
          </a:p>
          <a:p>
            <a:endParaRPr lang="en-IN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1FD71F-07ED-414E-908F-70E2807458B4}"/>
              </a:ext>
            </a:extLst>
          </p:cNvPr>
          <p:cNvSpPr txBox="1"/>
          <p:nvPr/>
        </p:nvSpPr>
        <p:spPr>
          <a:xfrm>
            <a:off x="9564972" y="6569303"/>
            <a:ext cx="3336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bg1"/>
                </a:solidFill>
              </a:rPr>
              <a:t>SAP ECC, Suite on HANA, S4 HANA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8BA634-8809-404F-873E-64B4E60490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87" y="340977"/>
            <a:ext cx="2156778" cy="568006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449747"/>
              </p:ext>
            </p:extLst>
          </p:nvPr>
        </p:nvGraphicFramePr>
        <p:xfrm>
          <a:off x="8678007" y="1384417"/>
          <a:ext cx="3296353" cy="4603144"/>
        </p:xfrm>
        <a:graphic>
          <a:graphicData uri="http://schemas.openxmlformats.org/drawingml/2006/table">
            <a:tbl>
              <a:tblPr bandRow="1">
                <a:tableStyleId>{ED083AE6-46FA-4A59-8FB0-9F97EB10719F}</a:tableStyleId>
              </a:tblPr>
              <a:tblGrid>
                <a:gridCol w="329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7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Schedule creation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7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Manage schedule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7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Display dispatch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7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Empanelment Request Approval</a:t>
                      </a:r>
                      <a:r>
                        <a:rPr lang="en-US" sz="1200" b="1" u="none" strike="noStrike" baseline="0" dirty="0">
                          <a:effectLst/>
                        </a:rPr>
                        <a:t>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7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Empanelment Initiation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7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Document Sharing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7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Catalogue</a:t>
                      </a:r>
                      <a:r>
                        <a:rPr lang="en-US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Display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7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Request for Quotation</a:t>
                      </a: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7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Invoice</a:t>
                      </a:r>
                      <a:r>
                        <a:rPr lang="en-US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Approval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7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Send Vendor Rating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7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Manage</a:t>
                      </a: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Vendor Performance Improvement Plan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879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>
                          <a:effectLst/>
                        </a:rPr>
                        <a:t>Vendor Queries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87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Reports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87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Dashboards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7" y="1261324"/>
            <a:ext cx="8106449" cy="527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19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2CE15D-193D-489C-BA6E-8AB773721107}"/>
              </a:ext>
            </a:extLst>
          </p:cNvPr>
          <p:cNvSpPr/>
          <p:nvPr/>
        </p:nvSpPr>
        <p:spPr>
          <a:xfrm>
            <a:off x="0" y="0"/>
            <a:ext cx="12192000" cy="8231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394930-568D-4F33-8DB3-4F9A07D1FE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" t="24921" r="2229" b="21403"/>
          <a:stretch/>
        </p:blipFill>
        <p:spPr>
          <a:xfrm>
            <a:off x="10934862" y="82115"/>
            <a:ext cx="1191237" cy="7003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54BE64-1A86-4321-96B0-E9AE2422D13B}"/>
              </a:ext>
            </a:extLst>
          </p:cNvPr>
          <p:cNvSpPr/>
          <p:nvPr/>
        </p:nvSpPr>
        <p:spPr>
          <a:xfrm>
            <a:off x="11619962" y="73727"/>
            <a:ext cx="506137" cy="268361"/>
          </a:xfrm>
          <a:custGeom>
            <a:avLst/>
            <a:gdLst>
              <a:gd name="connsiteX0" fmla="*/ 0 w 321578"/>
              <a:gd name="connsiteY0" fmla="*/ 0 h 184558"/>
              <a:gd name="connsiteX1" fmla="*/ 321578 w 321578"/>
              <a:gd name="connsiteY1" fmla="*/ 0 h 184558"/>
              <a:gd name="connsiteX2" fmla="*/ 321578 w 321578"/>
              <a:gd name="connsiteY2" fmla="*/ 184558 h 184558"/>
              <a:gd name="connsiteX3" fmla="*/ 0 w 321578"/>
              <a:gd name="connsiteY3" fmla="*/ 184558 h 184558"/>
              <a:gd name="connsiteX4" fmla="*/ 0 w 321578"/>
              <a:gd name="connsiteY4" fmla="*/ 0 h 184558"/>
              <a:gd name="connsiteX0" fmla="*/ 0 w 321578"/>
              <a:gd name="connsiteY0" fmla="*/ 0 h 251670"/>
              <a:gd name="connsiteX1" fmla="*/ 321578 w 321578"/>
              <a:gd name="connsiteY1" fmla="*/ 0 h 251670"/>
              <a:gd name="connsiteX2" fmla="*/ 321578 w 321578"/>
              <a:gd name="connsiteY2" fmla="*/ 251670 h 251670"/>
              <a:gd name="connsiteX3" fmla="*/ 0 w 321578"/>
              <a:gd name="connsiteY3" fmla="*/ 184558 h 251670"/>
              <a:gd name="connsiteX4" fmla="*/ 0 w 321578"/>
              <a:gd name="connsiteY4" fmla="*/ 0 h 251670"/>
              <a:gd name="connsiteX0" fmla="*/ 134224 w 455802"/>
              <a:gd name="connsiteY0" fmla="*/ 0 h 251670"/>
              <a:gd name="connsiteX1" fmla="*/ 455802 w 455802"/>
              <a:gd name="connsiteY1" fmla="*/ 0 h 251670"/>
              <a:gd name="connsiteX2" fmla="*/ 455802 w 455802"/>
              <a:gd name="connsiteY2" fmla="*/ 251670 h 251670"/>
              <a:gd name="connsiteX3" fmla="*/ 0 w 455802"/>
              <a:gd name="connsiteY3" fmla="*/ 125835 h 251670"/>
              <a:gd name="connsiteX4" fmla="*/ 134224 w 455802"/>
              <a:gd name="connsiteY4" fmla="*/ 0 h 251670"/>
              <a:gd name="connsiteX0" fmla="*/ 111178 w 432756"/>
              <a:gd name="connsiteY0" fmla="*/ 0 h 251670"/>
              <a:gd name="connsiteX1" fmla="*/ 432756 w 432756"/>
              <a:gd name="connsiteY1" fmla="*/ 0 h 251670"/>
              <a:gd name="connsiteX2" fmla="*/ 432756 w 432756"/>
              <a:gd name="connsiteY2" fmla="*/ 251670 h 251670"/>
              <a:gd name="connsiteX3" fmla="*/ 0 w 432756"/>
              <a:gd name="connsiteY3" fmla="*/ 142204 h 251670"/>
              <a:gd name="connsiteX4" fmla="*/ 111178 w 432756"/>
              <a:gd name="connsiteY4" fmla="*/ 0 h 251670"/>
              <a:gd name="connsiteX0" fmla="*/ 150282 w 471860"/>
              <a:gd name="connsiteY0" fmla="*/ 0 h 251670"/>
              <a:gd name="connsiteX1" fmla="*/ 471860 w 471860"/>
              <a:gd name="connsiteY1" fmla="*/ 0 h 251670"/>
              <a:gd name="connsiteX2" fmla="*/ 471860 w 471860"/>
              <a:gd name="connsiteY2" fmla="*/ 251670 h 251670"/>
              <a:gd name="connsiteX3" fmla="*/ 0 w 471860"/>
              <a:gd name="connsiteY3" fmla="*/ 142204 h 251670"/>
              <a:gd name="connsiteX4" fmla="*/ 150282 w 471860"/>
              <a:gd name="connsiteY4" fmla="*/ 0 h 25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60" h="251670">
                <a:moveTo>
                  <a:pt x="150282" y="0"/>
                </a:moveTo>
                <a:lnTo>
                  <a:pt x="471860" y="0"/>
                </a:lnTo>
                <a:lnTo>
                  <a:pt x="471860" y="251670"/>
                </a:lnTo>
                <a:lnTo>
                  <a:pt x="0" y="142204"/>
                </a:lnTo>
                <a:lnTo>
                  <a:pt x="15028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57858-3CBE-4CC7-86A8-C8919165C9A5}"/>
              </a:ext>
            </a:extLst>
          </p:cNvPr>
          <p:cNvSpPr/>
          <p:nvPr/>
        </p:nvSpPr>
        <p:spPr>
          <a:xfrm>
            <a:off x="10932066" y="484787"/>
            <a:ext cx="486561" cy="306078"/>
          </a:xfrm>
          <a:custGeom>
            <a:avLst/>
            <a:gdLst>
              <a:gd name="connsiteX0" fmla="*/ 0 w 327170"/>
              <a:gd name="connsiteY0" fmla="*/ 0 h 260059"/>
              <a:gd name="connsiteX1" fmla="*/ 327170 w 327170"/>
              <a:gd name="connsiteY1" fmla="*/ 0 h 260059"/>
              <a:gd name="connsiteX2" fmla="*/ 327170 w 327170"/>
              <a:gd name="connsiteY2" fmla="*/ 260059 h 260059"/>
              <a:gd name="connsiteX3" fmla="*/ 0 w 327170"/>
              <a:gd name="connsiteY3" fmla="*/ 260059 h 260059"/>
              <a:gd name="connsiteX4" fmla="*/ 0 w 327170"/>
              <a:gd name="connsiteY4" fmla="*/ 0 h 260059"/>
              <a:gd name="connsiteX0" fmla="*/ 0 w 461394"/>
              <a:gd name="connsiteY0" fmla="*/ 0 h 260059"/>
              <a:gd name="connsiteX1" fmla="*/ 461394 w 461394"/>
              <a:gd name="connsiteY1" fmla="*/ 92279 h 260059"/>
              <a:gd name="connsiteX2" fmla="*/ 327170 w 461394"/>
              <a:gd name="connsiteY2" fmla="*/ 260059 h 260059"/>
              <a:gd name="connsiteX3" fmla="*/ 0 w 461394"/>
              <a:gd name="connsiteY3" fmla="*/ 260059 h 260059"/>
              <a:gd name="connsiteX4" fmla="*/ 0 w 461394"/>
              <a:gd name="connsiteY4" fmla="*/ 0 h 260059"/>
              <a:gd name="connsiteX0" fmla="*/ 0 w 461394"/>
              <a:gd name="connsiteY0" fmla="*/ 0 h 260059"/>
              <a:gd name="connsiteX1" fmla="*/ 461394 w 461394"/>
              <a:gd name="connsiteY1" fmla="*/ 100668 h 260059"/>
              <a:gd name="connsiteX2" fmla="*/ 327170 w 461394"/>
              <a:gd name="connsiteY2" fmla="*/ 260059 h 260059"/>
              <a:gd name="connsiteX3" fmla="*/ 0 w 461394"/>
              <a:gd name="connsiteY3" fmla="*/ 260059 h 260059"/>
              <a:gd name="connsiteX4" fmla="*/ 0 w 461394"/>
              <a:gd name="connsiteY4" fmla="*/ 0 h 260059"/>
              <a:gd name="connsiteX0" fmla="*/ 0 w 486561"/>
              <a:gd name="connsiteY0" fmla="*/ 0 h 260059"/>
              <a:gd name="connsiteX1" fmla="*/ 486561 w 486561"/>
              <a:gd name="connsiteY1" fmla="*/ 100668 h 260059"/>
              <a:gd name="connsiteX2" fmla="*/ 327170 w 486561"/>
              <a:gd name="connsiteY2" fmla="*/ 260059 h 260059"/>
              <a:gd name="connsiteX3" fmla="*/ 0 w 486561"/>
              <a:gd name="connsiteY3" fmla="*/ 260059 h 260059"/>
              <a:gd name="connsiteX4" fmla="*/ 0 w 486561"/>
              <a:gd name="connsiteY4" fmla="*/ 0 h 26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561" h="260059">
                <a:moveTo>
                  <a:pt x="0" y="0"/>
                </a:moveTo>
                <a:lnTo>
                  <a:pt x="486561" y="100668"/>
                </a:lnTo>
                <a:lnTo>
                  <a:pt x="327170" y="260059"/>
                </a:lnTo>
                <a:lnTo>
                  <a:pt x="0" y="26005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D71658-8CC2-4410-829C-59C1D9172FCF}"/>
              </a:ext>
            </a:extLst>
          </p:cNvPr>
          <p:cNvSpPr txBox="1"/>
          <p:nvPr/>
        </p:nvSpPr>
        <p:spPr>
          <a:xfrm>
            <a:off x="2158581" y="22902"/>
            <a:ext cx="843093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Quality Apps</a:t>
            </a:r>
          </a:p>
          <a:p>
            <a:pPr algn="ctr"/>
            <a:r>
              <a:rPr lang="en-IN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Refer to Appendix for App Screenshots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2F2A6C-79B5-4797-884D-787DCC6CCB8F}"/>
              </a:ext>
            </a:extLst>
          </p:cNvPr>
          <p:cNvSpPr/>
          <p:nvPr/>
        </p:nvSpPr>
        <p:spPr>
          <a:xfrm>
            <a:off x="0" y="6551802"/>
            <a:ext cx="12192000" cy="3061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DA93C3-E5C3-406A-AC6E-60F25D32A2B1}"/>
              </a:ext>
            </a:extLst>
          </p:cNvPr>
          <p:cNvSpPr txBox="1"/>
          <p:nvPr/>
        </p:nvSpPr>
        <p:spPr>
          <a:xfrm>
            <a:off x="804176" y="6584692"/>
            <a:ext cx="76102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>
                <a:solidFill>
                  <a:schemeClr val="bg1"/>
                </a:solidFill>
              </a:rPr>
              <a:t>Copyright AIRDIT Software. All rights reserved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B33E1A-3AE7-4ED5-84B1-399AD3F049B7}"/>
              </a:ext>
            </a:extLst>
          </p:cNvPr>
          <p:cNvSpPr txBox="1"/>
          <p:nvPr/>
        </p:nvSpPr>
        <p:spPr>
          <a:xfrm>
            <a:off x="7851589" y="6580667"/>
            <a:ext cx="17133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bg1"/>
                </a:solidFill>
              </a:rPr>
              <a:t>Technical Environment: </a:t>
            </a:r>
          </a:p>
          <a:p>
            <a:endParaRPr lang="en-IN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1FD71F-07ED-414E-908F-70E2807458B4}"/>
              </a:ext>
            </a:extLst>
          </p:cNvPr>
          <p:cNvSpPr txBox="1"/>
          <p:nvPr/>
        </p:nvSpPr>
        <p:spPr>
          <a:xfrm>
            <a:off x="9564972" y="6569303"/>
            <a:ext cx="3336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bg1"/>
                </a:solidFill>
              </a:rPr>
              <a:t>SAP ECC, Suite on HANA, S4 HANA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8BA634-8809-404F-873E-64B4E60490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02" y="139008"/>
            <a:ext cx="2156778" cy="5680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227"/>
            <a:ext cx="9064869" cy="557797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863962"/>
              </p:ext>
            </p:extLst>
          </p:nvPr>
        </p:nvGraphicFramePr>
        <p:xfrm>
          <a:off x="9408416" y="1485900"/>
          <a:ext cx="2362200" cy="3789485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1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Quality Apps</a:t>
                      </a:r>
                      <a:endParaRPr lang="en-US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Audit Report and Closure Letter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Quality Issues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Raw Material Specification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Quality Certificates Approval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Reports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1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Dashboards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794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2CE15D-193D-489C-BA6E-8AB773721107}"/>
              </a:ext>
            </a:extLst>
          </p:cNvPr>
          <p:cNvSpPr/>
          <p:nvPr/>
        </p:nvSpPr>
        <p:spPr>
          <a:xfrm>
            <a:off x="0" y="1"/>
            <a:ext cx="12192000" cy="7578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394930-568D-4F33-8DB3-4F9A07D1FE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" t="24921" r="2229" b="21403"/>
          <a:stretch/>
        </p:blipFill>
        <p:spPr>
          <a:xfrm>
            <a:off x="10934862" y="34490"/>
            <a:ext cx="1191237" cy="7003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54BE64-1A86-4321-96B0-E9AE2422D13B}"/>
              </a:ext>
            </a:extLst>
          </p:cNvPr>
          <p:cNvSpPr/>
          <p:nvPr/>
        </p:nvSpPr>
        <p:spPr>
          <a:xfrm>
            <a:off x="11619962" y="26102"/>
            <a:ext cx="506137" cy="268361"/>
          </a:xfrm>
          <a:custGeom>
            <a:avLst/>
            <a:gdLst>
              <a:gd name="connsiteX0" fmla="*/ 0 w 321578"/>
              <a:gd name="connsiteY0" fmla="*/ 0 h 184558"/>
              <a:gd name="connsiteX1" fmla="*/ 321578 w 321578"/>
              <a:gd name="connsiteY1" fmla="*/ 0 h 184558"/>
              <a:gd name="connsiteX2" fmla="*/ 321578 w 321578"/>
              <a:gd name="connsiteY2" fmla="*/ 184558 h 184558"/>
              <a:gd name="connsiteX3" fmla="*/ 0 w 321578"/>
              <a:gd name="connsiteY3" fmla="*/ 184558 h 184558"/>
              <a:gd name="connsiteX4" fmla="*/ 0 w 321578"/>
              <a:gd name="connsiteY4" fmla="*/ 0 h 184558"/>
              <a:gd name="connsiteX0" fmla="*/ 0 w 321578"/>
              <a:gd name="connsiteY0" fmla="*/ 0 h 251670"/>
              <a:gd name="connsiteX1" fmla="*/ 321578 w 321578"/>
              <a:gd name="connsiteY1" fmla="*/ 0 h 251670"/>
              <a:gd name="connsiteX2" fmla="*/ 321578 w 321578"/>
              <a:gd name="connsiteY2" fmla="*/ 251670 h 251670"/>
              <a:gd name="connsiteX3" fmla="*/ 0 w 321578"/>
              <a:gd name="connsiteY3" fmla="*/ 184558 h 251670"/>
              <a:gd name="connsiteX4" fmla="*/ 0 w 321578"/>
              <a:gd name="connsiteY4" fmla="*/ 0 h 251670"/>
              <a:gd name="connsiteX0" fmla="*/ 134224 w 455802"/>
              <a:gd name="connsiteY0" fmla="*/ 0 h 251670"/>
              <a:gd name="connsiteX1" fmla="*/ 455802 w 455802"/>
              <a:gd name="connsiteY1" fmla="*/ 0 h 251670"/>
              <a:gd name="connsiteX2" fmla="*/ 455802 w 455802"/>
              <a:gd name="connsiteY2" fmla="*/ 251670 h 251670"/>
              <a:gd name="connsiteX3" fmla="*/ 0 w 455802"/>
              <a:gd name="connsiteY3" fmla="*/ 125835 h 251670"/>
              <a:gd name="connsiteX4" fmla="*/ 134224 w 455802"/>
              <a:gd name="connsiteY4" fmla="*/ 0 h 251670"/>
              <a:gd name="connsiteX0" fmla="*/ 111178 w 432756"/>
              <a:gd name="connsiteY0" fmla="*/ 0 h 251670"/>
              <a:gd name="connsiteX1" fmla="*/ 432756 w 432756"/>
              <a:gd name="connsiteY1" fmla="*/ 0 h 251670"/>
              <a:gd name="connsiteX2" fmla="*/ 432756 w 432756"/>
              <a:gd name="connsiteY2" fmla="*/ 251670 h 251670"/>
              <a:gd name="connsiteX3" fmla="*/ 0 w 432756"/>
              <a:gd name="connsiteY3" fmla="*/ 142204 h 251670"/>
              <a:gd name="connsiteX4" fmla="*/ 111178 w 432756"/>
              <a:gd name="connsiteY4" fmla="*/ 0 h 251670"/>
              <a:gd name="connsiteX0" fmla="*/ 150282 w 471860"/>
              <a:gd name="connsiteY0" fmla="*/ 0 h 251670"/>
              <a:gd name="connsiteX1" fmla="*/ 471860 w 471860"/>
              <a:gd name="connsiteY1" fmla="*/ 0 h 251670"/>
              <a:gd name="connsiteX2" fmla="*/ 471860 w 471860"/>
              <a:gd name="connsiteY2" fmla="*/ 251670 h 251670"/>
              <a:gd name="connsiteX3" fmla="*/ 0 w 471860"/>
              <a:gd name="connsiteY3" fmla="*/ 142204 h 251670"/>
              <a:gd name="connsiteX4" fmla="*/ 150282 w 471860"/>
              <a:gd name="connsiteY4" fmla="*/ 0 h 25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60" h="251670">
                <a:moveTo>
                  <a:pt x="150282" y="0"/>
                </a:moveTo>
                <a:lnTo>
                  <a:pt x="471860" y="0"/>
                </a:lnTo>
                <a:lnTo>
                  <a:pt x="471860" y="251670"/>
                </a:lnTo>
                <a:lnTo>
                  <a:pt x="0" y="142204"/>
                </a:lnTo>
                <a:lnTo>
                  <a:pt x="15028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57858-3CBE-4CC7-86A8-C8919165C9A5}"/>
              </a:ext>
            </a:extLst>
          </p:cNvPr>
          <p:cNvSpPr/>
          <p:nvPr/>
        </p:nvSpPr>
        <p:spPr>
          <a:xfrm>
            <a:off x="10932066" y="437162"/>
            <a:ext cx="486561" cy="306078"/>
          </a:xfrm>
          <a:custGeom>
            <a:avLst/>
            <a:gdLst>
              <a:gd name="connsiteX0" fmla="*/ 0 w 327170"/>
              <a:gd name="connsiteY0" fmla="*/ 0 h 260059"/>
              <a:gd name="connsiteX1" fmla="*/ 327170 w 327170"/>
              <a:gd name="connsiteY1" fmla="*/ 0 h 260059"/>
              <a:gd name="connsiteX2" fmla="*/ 327170 w 327170"/>
              <a:gd name="connsiteY2" fmla="*/ 260059 h 260059"/>
              <a:gd name="connsiteX3" fmla="*/ 0 w 327170"/>
              <a:gd name="connsiteY3" fmla="*/ 260059 h 260059"/>
              <a:gd name="connsiteX4" fmla="*/ 0 w 327170"/>
              <a:gd name="connsiteY4" fmla="*/ 0 h 260059"/>
              <a:gd name="connsiteX0" fmla="*/ 0 w 461394"/>
              <a:gd name="connsiteY0" fmla="*/ 0 h 260059"/>
              <a:gd name="connsiteX1" fmla="*/ 461394 w 461394"/>
              <a:gd name="connsiteY1" fmla="*/ 92279 h 260059"/>
              <a:gd name="connsiteX2" fmla="*/ 327170 w 461394"/>
              <a:gd name="connsiteY2" fmla="*/ 260059 h 260059"/>
              <a:gd name="connsiteX3" fmla="*/ 0 w 461394"/>
              <a:gd name="connsiteY3" fmla="*/ 260059 h 260059"/>
              <a:gd name="connsiteX4" fmla="*/ 0 w 461394"/>
              <a:gd name="connsiteY4" fmla="*/ 0 h 260059"/>
              <a:gd name="connsiteX0" fmla="*/ 0 w 461394"/>
              <a:gd name="connsiteY0" fmla="*/ 0 h 260059"/>
              <a:gd name="connsiteX1" fmla="*/ 461394 w 461394"/>
              <a:gd name="connsiteY1" fmla="*/ 100668 h 260059"/>
              <a:gd name="connsiteX2" fmla="*/ 327170 w 461394"/>
              <a:gd name="connsiteY2" fmla="*/ 260059 h 260059"/>
              <a:gd name="connsiteX3" fmla="*/ 0 w 461394"/>
              <a:gd name="connsiteY3" fmla="*/ 260059 h 260059"/>
              <a:gd name="connsiteX4" fmla="*/ 0 w 461394"/>
              <a:gd name="connsiteY4" fmla="*/ 0 h 260059"/>
              <a:gd name="connsiteX0" fmla="*/ 0 w 486561"/>
              <a:gd name="connsiteY0" fmla="*/ 0 h 260059"/>
              <a:gd name="connsiteX1" fmla="*/ 486561 w 486561"/>
              <a:gd name="connsiteY1" fmla="*/ 100668 h 260059"/>
              <a:gd name="connsiteX2" fmla="*/ 327170 w 486561"/>
              <a:gd name="connsiteY2" fmla="*/ 260059 h 260059"/>
              <a:gd name="connsiteX3" fmla="*/ 0 w 486561"/>
              <a:gd name="connsiteY3" fmla="*/ 260059 h 260059"/>
              <a:gd name="connsiteX4" fmla="*/ 0 w 486561"/>
              <a:gd name="connsiteY4" fmla="*/ 0 h 26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561" h="260059">
                <a:moveTo>
                  <a:pt x="0" y="0"/>
                </a:moveTo>
                <a:lnTo>
                  <a:pt x="486561" y="100668"/>
                </a:lnTo>
                <a:lnTo>
                  <a:pt x="327170" y="260059"/>
                </a:lnTo>
                <a:lnTo>
                  <a:pt x="0" y="26005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D71658-8CC2-4410-829C-59C1D9172FCF}"/>
              </a:ext>
            </a:extLst>
          </p:cNvPr>
          <p:cNvSpPr txBox="1"/>
          <p:nvPr/>
        </p:nvSpPr>
        <p:spPr>
          <a:xfrm>
            <a:off x="2158581" y="22902"/>
            <a:ext cx="843093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What’s Next</a:t>
            </a:r>
          </a:p>
          <a:p>
            <a:pPr algn="ctr"/>
            <a:r>
              <a:rPr lang="en-IN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Future Apps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8BA634-8809-404F-873E-64B4E60490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02" y="139008"/>
            <a:ext cx="2156778" cy="56800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74346" y="976519"/>
            <a:ext cx="12599696" cy="5640515"/>
            <a:chOff x="804176" y="1278827"/>
            <a:chExt cx="10357493" cy="4781551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6C1FD417-A9B5-2740-9477-EE55F544C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498" y="3058411"/>
              <a:ext cx="8526846" cy="2531101"/>
            </a:xfrm>
            <a:custGeom>
              <a:avLst/>
              <a:gdLst>
                <a:gd name="connsiteX0" fmla="*/ 10052998 w 20283298"/>
                <a:gd name="connsiteY0" fmla="*/ 3258008 h 6259691"/>
                <a:gd name="connsiteX1" fmla="*/ 9625189 w 20283298"/>
                <a:gd name="connsiteY1" fmla="*/ 5771214 h 6259691"/>
                <a:gd name="connsiteX2" fmla="*/ 13368828 w 20283298"/>
                <a:gd name="connsiteY2" fmla="*/ 5771214 h 6259691"/>
                <a:gd name="connsiteX3" fmla="*/ 12962589 w 20283298"/>
                <a:gd name="connsiteY3" fmla="*/ 3258008 h 6259691"/>
                <a:gd name="connsiteX4" fmla="*/ 0 w 20283298"/>
                <a:gd name="connsiteY4" fmla="*/ 0 h 6259691"/>
                <a:gd name="connsiteX5" fmla="*/ 3300306 w 20283298"/>
                <a:gd name="connsiteY5" fmla="*/ 340918 h 6259691"/>
                <a:gd name="connsiteX6" fmla="*/ 2922826 w 20283298"/>
                <a:gd name="connsiteY6" fmla="*/ 340918 h 6259691"/>
                <a:gd name="connsiteX7" fmla="*/ 1229560 w 20283298"/>
                <a:gd name="connsiteY7" fmla="*/ 2969176 h 6259691"/>
                <a:gd name="connsiteX8" fmla="*/ 3586711 w 20283298"/>
                <a:gd name="connsiteY8" fmla="*/ 2969176 h 6259691"/>
                <a:gd name="connsiteX9" fmla="*/ 4777869 w 20283298"/>
                <a:gd name="connsiteY9" fmla="*/ 493125 h 6259691"/>
                <a:gd name="connsiteX10" fmla="*/ 5361466 w 20283298"/>
                <a:gd name="connsiteY10" fmla="*/ 553048 h 6259691"/>
                <a:gd name="connsiteX11" fmla="*/ 4199068 w 20283298"/>
                <a:gd name="connsiteY11" fmla="*/ 2969176 h 6259691"/>
                <a:gd name="connsiteX12" fmla="*/ 4622085 w 20283298"/>
                <a:gd name="connsiteY12" fmla="*/ 2969176 h 6259691"/>
                <a:gd name="connsiteX13" fmla="*/ 4529812 w 20283298"/>
                <a:gd name="connsiteY13" fmla="*/ 3258008 h 6259691"/>
                <a:gd name="connsiteX14" fmla="*/ 4060059 w 20283298"/>
                <a:gd name="connsiteY14" fmla="*/ 3258008 h 6259691"/>
                <a:gd name="connsiteX15" fmla="*/ 2850925 w 20283298"/>
                <a:gd name="connsiteY15" fmla="*/ 5771214 h 6259691"/>
                <a:gd name="connsiteX16" fmla="*/ 5663450 w 20283298"/>
                <a:gd name="connsiteY16" fmla="*/ 5771214 h 6259691"/>
                <a:gd name="connsiteX17" fmla="*/ 6363285 w 20283298"/>
                <a:gd name="connsiteY17" fmla="*/ 3709835 h 6259691"/>
                <a:gd name="connsiteX18" fmla="*/ 6934896 w 20283298"/>
                <a:gd name="connsiteY18" fmla="*/ 3740995 h 6259691"/>
                <a:gd name="connsiteX19" fmla="*/ 6244648 w 20283298"/>
                <a:gd name="connsiteY19" fmla="*/ 5771214 h 6259691"/>
                <a:gd name="connsiteX20" fmla="*/ 9067956 w 20283298"/>
                <a:gd name="connsiteY20" fmla="*/ 5771214 h 6259691"/>
                <a:gd name="connsiteX21" fmla="*/ 9390313 w 20283298"/>
                <a:gd name="connsiteY21" fmla="*/ 3874026 h 6259691"/>
                <a:gd name="connsiteX22" fmla="*/ 9740229 w 20283298"/>
                <a:gd name="connsiteY22" fmla="*/ 3893202 h 6259691"/>
                <a:gd name="connsiteX23" fmla="*/ 10118908 w 20283298"/>
                <a:gd name="connsiteY23" fmla="*/ 2868504 h 6259691"/>
                <a:gd name="connsiteX24" fmla="*/ 10102131 w 20283298"/>
                <a:gd name="connsiteY24" fmla="*/ 2969176 h 6259691"/>
                <a:gd name="connsiteX25" fmla="*/ 12915853 w 20283298"/>
                <a:gd name="connsiteY25" fmla="*/ 2969176 h 6259691"/>
                <a:gd name="connsiteX26" fmla="*/ 12895481 w 20283298"/>
                <a:gd name="connsiteY26" fmla="*/ 2844535 h 6259691"/>
                <a:gd name="connsiteX27" fmla="*/ 14756516 w 20283298"/>
                <a:gd name="connsiteY27" fmla="*/ 3258008 h 6259691"/>
                <a:gd name="connsiteX28" fmla="*/ 13519821 w 20283298"/>
                <a:gd name="connsiteY28" fmla="*/ 3258008 h 6259691"/>
                <a:gd name="connsiteX29" fmla="*/ 13926061 w 20283298"/>
                <a:gd name="connsiteY29" fmla="*/ 5771214 h 6259691"/>
                <a:gd name="connsiteX30" fmla="*/ 16830856 w 20283298"/>
                <a:gd name="connsiteY30" fmla="*/ 5771214 h 6259691"/>
                <a:gd name="connsiteX31" fmla="*/ 16128625 w 20283298"/>
                <a:gd name="connsiteY31" fmla="*/ 3562422 h 6259691"/>
                <a:gd name="connsiteX32" fmla="*/ 16750568 w 20283298"/>
                <a:gd name="connsiteY32" fmla="*/ 3700247 h 6259691"/>
                <a:gd name="connsiteX33" fmla="*/ 17408460 w 20283298"/>
                <a:gd name="connsiteY33" fmla="*/ 5771214 h 6259691"/>
                <a:gd name="connsiteX34" fmla="*/ 19990900 w 20283298"/>
                <a:gd name="connsiteY34" fmla="*/ 5771214 h 6259691"/>
                <a:gd name="connsiteX35" fmla="*/ 20283298 w 20283298"/>
                <a:gd name="connsiteY35" fmla="*/ 6205063 h 6259691"/>
                <a:gd name="connsiteX36" fmla="*/ 17546268 w 20283298"/>
                <a:gd name="connsiteY36" fmla="*/ 6205063 h 6259691"/>
                <a:gd name="connsiteX37" fmla="*/ 17563656 w 20283298"/>
                <a:gd name="connsiteY37" fmla="*/ 6259691 h 6259691"/>
                <a:gd name="connsiteX38" fmla="*/ 16986034 w 20283298"/>
                <a:gd name="connsiteY38" fmla="*/ 6259691 h 6259691"/>
                <a:gd name="connsiteX39" fmla="*/ 16968668 w 20283298"/>
                <a:gd name="connsiteY39" fmla="*/ 6205063 h 6259691"/>
                <a:gd name="connsiteX40" fmla="*/ 13995564 w 20283298"/>
                <a:gd name="connsiteY40" fmla="*/ 6205063 h 6259691"/>
                <a:gd name="connsiteX41" fmla="*/ 14004375 w 20283298"/>
                <a:gd name="connsiteY41" fmla="*/ 6259691 h 6259691"/>
                <a:gd name="connsiteX42" fmla="*/ 13447143 w 20283298"/>
                <a:gd name="connsiteY42" fmla="*/ 6259691 h 6259691"/>
                <a:gd name="connsiteX43" fmla="*/ 13438332 w 20283298"/>
                <a:gd name="connsiteY43" fmla="*/ 6205063 h 6259691"/>
                <a:gd name="connsiteX44" fmla="*/ 9552089 w 20283298"/>
                <a:gd name="connsiteY44" fmla="*/ 6205063 h 6259691"/>
                <a:gd name="connsiteX45" fmla="*/ 9542786 w 20283298"/>
                <a:gd name="connsiteY45" fmla="*/ 6259691 h 6259691"/>
                <a:gd name="connsiteX46" fmla="*/ 8985534 w 20283298"/>
                <a:gd name="connsiteY46" fmla="*/ 6259691 h 6259691"/>
                <a:gd name="connsiteX47" fmla="*/ 8994858 w 20283298"/>
                <a:gd name="connsiteY47" fmla="*/ 6205063 h 6259691"/>
                <a:gd name="connsiteX48" fmla="*/ 6097251 w 20283298"/>
                <a:gd name="connsiteY48" fmla="*/ 6205063 h 6259691"/>
                <a:gd name="connsiteX49" fmla="*/ 6078665 w 20283298"/>
                <a:gd name="connsiteY49" fmla="*/ 6259691 h 6259691"/>
                <a:gd name="connsiteX50" fmla="*/ 5496290 w 20283298"/>
                <a:gd name="connsiteY50" fmla="*/ 6259691 h 6259691"/>
                <a:gd name="connsiteX51" fmla="*/ 5514854 w 20283298"/>
                <a:gd name="connsiteY51" fmla="*/ 6205063 h 6259691"/>
                <a:gd name="connsiteX52" fmla="*/ 2642413 w 20283298"/>
                <a:gd name="connsiteY52" fmla="*/ 6205063 h 6259691"/>
                <a:gd name="connsiteX53" fmla="*/ 2616129 w 20283298"/>
                <a:gd name="connsiteY53" fmla="*/ 6259691 h 6259691"/>
                <a:gd name="connsiteX54" fmla="*/ 2004971 w 20283298"/>
                <a:gd name="connsiteY54" fmla="*/ 6259691 h 6259691"/>
                <a:gd name="connsiteX55" fmla="*/ 2031255 w 20283298"/>
                <a:gd name="connsiteY55" fmla="*/ 6205063 h 6259691"/>
                <a:gd name="connsiteX56" fmla="*/ 0 w 20283298"/>
                <a:gd name="connsiteY56" fmla="*/ 6205063 h 6259691"/>
                <a:gd name="connsiteX57" fmla="*/ 0 w 20283298"/>
                <a:gd name="connsiteY57" fmla="*/ 5771214 h 6259691"/>
                <a:gd name="connsiteX58" fmla="*/ 2239767 w 20283298"/>
                <a:gd name="connsiteY58" fmla="*/ 5771214 h 6259691"/>
                <a:gd name="connsiteX59" fmla="*/ 3447703 w 20283298"/>
                <a:gd name="connsiteY59" fmla="*/ 3258008 h 6259691"/>
                <a:gd name="connsiteX60" fmla="*/ 1043815 w 20283298"/>
                <a:gd name="connsiteY60" fmla="*/ 3258008 h 6259691"/>
                <a:gd name="connsiteX61" fmla="*/ 0 w 20283298"/>
                <a:gd name="connsiteY61" fmla="*/ 4878091 h 6259691"/>
                <a:gd name="connsiteX62" fmla="*/ 0 w 20283298"/>
                <a:gd name="connsiteY62" fmla="*/ 3859322 h 6259691"/>
                <a:gd name="connsiteX63" fmla="*/ 387120 w 20283298"/>
                <a:gd name="connsiteY63" fmla="*/ 3258008 h 6259691"/>
                <a:gd name="connsiteX64" fmla="*/ 0 w 20283298"/>
                <a:gd name="connsiteY64" fmla="*/ 3258008 h 6259691"/>
                <a:gd name="connsiteX65" fmla="*/ 0 w 20283298"/>
                <a:gd name="connsiteY65" fmla="*/ 2969176 h 6259691"/>
                <a:gd name="connsiteX66" fmla="*/ 574063 w 20283298"/>
                <a:gd name="connsiteY66" fmla="*/ 2969176 h 6259691"/>
                <a:gd name="connsiteX67" fmla="*/ 2264933 w 20283298"/>
                <a:gd name="connsiteY67" fmla="*/ 340918 h 6259691"/>
                <a:gd name="connsiteX68" fmla="*/ 215756 w 20283298"/>
                <a:gd name="connsiteY68" fmla="*/ 340918 h 6259691"/>
                <a:gd name="connsiteX69" fmla="*/ 0 w 20283298"/>
                <a:gd name="connsiteY69" fmla="*/ 604862 h 6259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0283298" h="6259691">
                  <a:moveTo>
                    <a:pt x="10052998" y="3258008"/>
                  </a:moveTo>
                  <a:lnTo>
                    <a:pt x="9625189" y="5771214"/>
                  </a:lnTo>
                  <a:lnTo>
                    <a:pt x="13368828" y="5771214"/>
                  </a:lnTo>
                  <a:lnTo>
                    <a:pt x="12962589" y="3258008"/>
                  </a:lnTo>
                  <a:close/>
                  <a:moveTo>
                    <a:pt x="0" y="0"/>
                  </a:moveTo>
                  <a:lnTo>
                    <a:pt x="3300306" y="340918"/>
                  </a:lnTo>
                  <a:lnTo>
                    <a:pt x="2922826" y="340918"/>
                  </a:lnTo>
                  <a:lnTo>
                    <a:pt x="1229560" y="2969176"/>
                  </a:lnTo>
                  <a:lnTo>
                    <a:pt x="3586711" y="2969176"/>
                  </a:lnTo>
                  <a:lnTo>
                    <a:pt x="4777869" y="493125"/>
                  </a:lnTo>
                  <a:lnTo>
                    <a:pt x="5361466" y="553048"/>
                  </a:lnTo>
                  <a:lnTo>
                    <a:pt x="4199068" y="2969176"/>
                  </a:lnTo>
                  <a:lnTo>
                    <a:pt x="4622085" y="2969176"/>
                  </a:lnTo>
                  <a:lnTo>
                    <a:pt x="4529812" y="3258008"/>
                  </a:lnTo>
                  <a:lnTo>
                    <a:pt x="4060059" y="3258008"/>
                  </a:lnTo>
                  <a:lnTo>
                    <a:pt x="2850925" y="5771214"/>
                  </a:lnTo>
                  <a:lnTo>
                    <a:pt x="5663450" y="5771214"/>
                  </a:lnTo>
                  <a:lnTo>
                    <a:pt x="6363285" y="3709835"/>
                  </a:lnTo>
                  <a:lnTo>
                    <a:pt x="6934896" y="3740995"/>
                  </a:lnTo>
                  <a:lnTo>
                    <a:pt x="6244648" y="5771214"/>
                  </a:lnTo>
                  <a:lnTo>
                    <a:pt x="9067956" y="5771214"/>
                  </a:lnTo>
                  <a:lnTo>
                    <a:pt x="9390313" y="3874026"/>
                  </a:lnTo>
                  <a:lnTo>
                    <a:pt x="9740229" y="3893202"/>
                  </a:lnTo>
                  <a:lnTo>
                    <a:pt x="10118908" y="2868504"/>
                  </a:lnTo>
                  <a:lnTo>
                    <a:pt x="10102131" y="2969176"/>
                  </a:lnTo>
                  <a:lnTo>
                    <a:pt x="12915853" y="2969176"/>
                  </a:lnTo>
                  <a:lnTo>
                    <a:pt x="12895481" y="2844535"/>
                  </a:lnTo>
                  <a:lnTo>
                    <a:pt x="14756516" y="3258008"/>
                  </a:lnTo>
                  <a:lnTo>
                    <a:pt x="13519821" y="3258008"/>
                  </a:lnTo>
                  <a:lnTo>
                    <a:pt x="13926061" y="5771214"/>
                  </a:lnTo>
                  <a:lnTo>
                    <a:pt x="16830856" y="5771214"/>
                  </a:lnTo>
                  <a:lnTo>
                    <a:pt x="16128625" y="3562422"/>
                  </a:lnTo>
                  <a:lnTo>
                    <a:pt x="16750568" y="3700247"/>
                  </a:lnTo>
                  <a:lnTo>
                    <a:pt x="17408460" y="5771214"/>
                  </a:lnTo>
                  <a:lnTo>
                    <a:pt x="19990900" y="5771214"/>
                  </a:lnTo>
                  <a:lnTo>
                    <a:pt x="20283298" y="6205063"/>
                  </a:lnTo>
                  <a:lnTo>
                    <a:pt x="17546268" y="6205063"/>
                  </a:lnTo>
                  <a:lnTo>
                    <a:pt x="17563656" y="6259691"/>
                  </a:lnTo>
                  <a:lnTo>
                    <a:pt x="16986034" y="6259691"/>
                  </a:lnTo>
                  <a:lnTo>
                    <a:pt x="16968668" y="6205063"/>
                  </a:lnTo>
                  <a:lnTo>
                    <a:pt x="13995564" y="6205063"/>
                  </a:lnTo>
                  <a:lnTo>
                    <a:pt x="14004375" y="6259691"/>
                  </a:lnTo>
                  <a:lnTo>
                    <a:pt x="13447143" y="6259691"/>
                  </a:lnTo>
                  <a:lnTo>
                    <a:pt x="13438332" y="6205063"/>
                  </a:lnTo>
                  <a:lnTo>
                    <a:pt x="9552089" y="6205063"/>
                  </a:lnTo>
                  <a:lnTo>
                    <a:pt x="9542786" y="6259691"/>
                  </a:lnTo>
                  <a:lnTo>
                    <a:pt x="8985534" y="6259691"/>
                  </a:lnTo>
                  <a:lnTo>
                    <a:pt x="8994858" y="6205063"/>
                  </a:lnTo>
                  <a:lnTo>
                    <a:pt x="6097251" y="6205063"/>
                  </a:lnTo>
                  <a:lnTo>
                    <a:pt x="6078665" y="6259691"/>
                  </a:lnTo>
                  <a:lnTo>
                    <a:pt x="5496290" y="6259691"/>
                  </a:lnTo>
                  <a:lnTo>
                    <a:pt x="5514854" y="6205063"/>
                  </a:lnTo>
                  <a:lnTo>
                    <a:pt x="2642413" y="6205063"/>
                  </a:lnTo>
                  <a:lnTo>
                    <a:pt x="2616129" y="6259691"/>
                  </a:lnTo>
                  <a:lnTo>
                    <a:pt x="2004971" y="6259691"/>
                  </a:lnTo>
                  <a:lnTo>
                    <a:pt x="2031255" y="6205063"/>
                  </a:lnTo>
                  <a:lnTo>
                    <a:pt x="0" y="6205063"/>
                  </a:lnTo>
                  <a:lnTo>
                    <a:pt x="0" y="5771214"/>
                  </a:lnTo>
                  <a:lnTo>
                    <a:pt x="2239767" y="5771214"/>
                  </a:lnTo>
                  <a:lnTo>
                    <a:pt x="3447703" y="3258008"/>
                  </a:lnTo>
                  <a:lnTo>
                    <a:pt x="1043815" y="3258008"/>
                  </a:lnTo>
                  <a:lnTo>
                    <a:pt x="0" y="4878091"/>
                  </a:lnTo>
                  <a:lnTo>
                    <a:pt x="0" y="3859322"/>
                  </a:lnTo>
                  <a:lnTo>
                    <a:pt x="387120" y="3258008"/>
                  </a:lnTo>
                  <a:lnTo>
                    <a:pt x="0" y="3258008"/>
                  </a:lnTo>
                  <a:lnTo>
                    <a:pt x="0" y="2969176"/>
                  </a:lnTo>
                  <a:lnTo>
                    <a:pt x="574063" y="2969176"/>
                  </a:lnTo>
                  <a:lnTo>
                    <a:pt x="2264933" y="340918"/>
                  </a:lnTo>
                  <a:lnTo>
                    <a:pt x="215756" y="340918"/>
                  </a:lnTo>
                  <a:lnTo>
                    <a:pt x="0" y="6048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111111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Fira Sans Light" panose="020B0403050000020004" pitchFamily="34" charset="0"/>
              </a:endParaRP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2FA005BC-1C9D-0340-884B-2B1FFFFD3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498" y="3195110"/>
              <a:ext cx="8426344" cy="2196274"/>
            </a:xfrm>
            <a:custGeom>
              <a:avLst/>
              <a:gdLst>
                <a:gd name="connsiteX0" fmla="*/ 6985138 w 20044228"/>
                <a:gd name="connsiteY0" fmla="*/ 3403441 h 5431626"/>
                <a:gd name="connsiteX1" fmla="*/ 9442820 w 20044228"/>
                <a:gd name="connsiteY1" fmla="*/ 3536339 h 5431626"/>
                <a:gd name="connsiteX2" fmla="*/ 9120167 w 20044228"/>
                <a:gd name="connsiteY2" fmla="*/ 5431626 h 5431626"/>
                <a:gd name="connsiteX3" fmla="*/ 6294253 w 20044228"/>
                <a:gd name="connsiteY3" fmla="*/ 5431626 h 5431626"/>
                <a:gd name="connsiteX4" fmla="*/ 16805816 w 20044228"/>
                <a:gd name="connsiteY4" fmla="*/ 3361163 h 5431626"/>
                <a:gd name="connsiteX5" fmla="*/ 18969948 w 20044228"/>
                <a:gd name="connsiteY5" fmla="*/ 3842833 h 5431626"/>
                <a:gd name="connsiteX6" fmla="*/ 20044228 w 20044228"/>
                <a:gd name="connsiteY6" fmla="*/ 5431625 h 5431626"/>
                <a:gd name="connsiteX7" fmla="*/ 17463320 w 20044228"/>
                <a:gd name="connsiteY7" fmla="*/ 5431625 h 5431626"/>
                <a:gd name="connsiteX8" fmla="*/ 13571489 w 20044228"/>
                <a:gd name="connsiteY8" fmla="*/ 2917235 h 5431626"/>
                <a:gd name="connsiteX9" fmla="*/ 14808694 w 20044228"/>
                <a:gd name="connsiteY9" fmla="*/ 2917235 h 5431626"/>
                <a:gd name="connsiteX10" fmla="*/ 16181368 w 20044228"/>
                <a:gd name="connsiteY10" fmla="*/ 3221791 h 5431626"/>
                <a:gd name="connsiteX11" fmla="*/ 16883890 w 20044228"/>
                <a:gd name="connsiteY11" fmla="*/ 5431624 h 5431626"/>
                <a:gd name="connsiteX12" fmla="*/ 13977896 w 20044228"/>
                <a:gd name="connsiteY12" fmla="*/ 5431624 h 5431626"/>
                <a:gd name="connsiteX13" fmla="*/ 10104607 w 20044228"/>
                <a:gd name="connsiteY13" fmla="*/ 2917235 h 5431626"/>
                <a:gd name="connsiteX14" fmla="*/ 13015844 w 20044228"/>
                <a:gd name="connsiteY14" fmla="*/ 2917235 h 5431626"/>
                <a:gd name="connsiteX15" fmla="*/ 13422314 w 20044228"/>
                <a:gd name="connsiteY15" fmla="*/ 5431624 h 5431626"/>
                <a:gd name="connsiteX16" fmla="*/ 9676554 w 20044228"/>
                <a:gd name="connsiteY16" fmla="*/ 5431624 h 5431626"/>
                <a:gd name="connsiteX17" fmla="*/ 4110812 w 20044228"/>
                <a:gd name="connsiteY17" fmla="*/ 2917235 h 5431626"/>
                <a:gd name="connsiteX18" fmla="*/ 4580680 w 20044228"/>
                <a:gd name="connsiteY18" fmla="*/ 2917235 h 5431626"/>
                <a:gd name="connsiteX19" fmla="*/ 4471603 w 20044228"/>
                <a:gd name="connsiteY19" fmla="*/ 3263758 h 5431626"/>
                <a:gd name="connsiteX20" fmla="*/ 6414606 w 20044228"/>
                <a:gd name="connsiteY20" fmla="*/ 3369273 h 5431626"/>
                <a:gd name="connsiteX21" fmla="*/ 5714598 w 20044228"/>
                <a:gd name="connsiteY21" fmla="*/ 5431624 h 5431626"/>
                <a:gd name="connsiteX22" fmla="*/ 2901380 w 20044228"/>
                <a:gd name="connsiteY22" fmla="*/ 5431624 h 5431626"/>
                <a:gd name="connsiteX23" fmla="*/ 1097202 w 20044228"/>
                <a:gd name="connsiteY23" fmla="*/ 2917235 h 5431626"/>
                <a:gd name="connsiteX24" fmla="*/ 3502654 w 20044228"/>
                <a:gd name="connsiteY24" fmla="*/ 2917235 h 5431626"/>
                <a:gd name="connsiteX25" fmla="*/ 2293932 w 20044228"/>
                <a:gd name="connsiteY25" fmla="*/ 5431624 h 5431626"/>
                <a:gd name="connsiteX26" fmla="*/ 0 w 20044228"/>
                <a:gd name="connsiteY26" fmla="*/ 5431624 h 5431626"/>
                <a:gd name="connsiteX27" fmla="*/ 0 w 20044228"/>
                <a:gd name="connsiteY27" fmla="*/ 4619873 h 5431626"/>
                <a:gd name="connsiteX28" fmla="*/ 0 w 20044228"/>
                <a:gd name="connsiteY28" fmla="*/ 2917235 h 5431626"/>
                <a:gd name="connsiteX29" fmla="*/ 437449 w 20044228"/>
                <a:gd name="connsiteY29" fmla="*/ 2917235 h 5431626"/>
                <a:gd name="connsiteX30" fmla="*/ 0 w 20044228"/>
                <a:gd name="connsiteY30" fmla="*/ 3597788 h 5431626"/>
                <a:gd name="connsiteX31" fmla="*/ 13101136 w 20044228"/>
                <a:gd name="connsiteY31" fmla="*/ 0 h 5431626"/>
                <a:gd name="connsiteX32" fmla="*/ 15154883 w 20044228"/>
                <a:gd name="connsiteY32" fmla="*/ 0 h 5431626"/>
                <a:gd name="connsiteX33" fmla="*/ 15990752 w 20044228"/>
                <a:gd name="connsiteY33" fmla="*/ 2630655 h 5431626"/>
                <a:gd name="connsiteX34" fmla="*/ 13525058 w 20044228"/>
                <a:gd name="connsiteY34" fmla="*/ 2630655 h 5431626"/>
                <a:gd name="connsiteX35" fmla="*/ 10600676 w 20044228"/>
                <a:gd name="connsiteY35" fmla="*/ 0 h 5431626"/>
                <a:gd name="connsiteX36" fmla="*/ 12532522 w 20044228"/>
                <a:gd name="connsiteY36" fmla="*/ 0 h 5431626"/>
                <a:gd name="connsiteX37" fmla="*/ 12543314 w 20044228"/>
                <a:gd name="connsiteY37" fmla="*/ 0 h 5431626"/>
                <a:gd name="connsiteX38" fmla="*/ 12967817 w 20044228"/>
                <a:gd name="connsiteY38" fmla="*/ 2630655 h 5431626"/>
                <a:gd name="connsiteX39" fmla="*/ 10152190 w 20044228"/>
                <a:gd name="connsiteY39" fmla="*/ 2630655 h 5431626"/>
                <a:gd name="connsiteX40" fmla="*/ 8144759 w 20044228"/>
                <a:gd name="connsiteY40" fmla="*/ 0 h 5431626"/>
                <a:gd name="connsiteX41" fmla="*/ 10045295 w 20044228"/>
                <a:gd name="connsiteY41" fmla="*/ 0 h 5431626"/>
                <a:gd name="connsiteX42" fmla="*/ 9598321 w 20044228"/>
                <a:gd name="connsiteY42" fmla="*/ 2630655 h 5431626"/>
                <a:gd name="connsiteX43" fmla="*/ 7250811 w 20044228"/>
                <a:gd name="connsiteY43" fmla="*/ 2630655 h 5431626"/>
                <a:gd name="connsiteX44" fmla="*/ 2973111 w 20044228"/>
                <a:gd name="connsiteY44" fmla="*/ 0 h 5431626"/>
                <a:gd name="connsiteX45" fmla="*/ 3349596 w 20044228"/>
                <a:gd name="connsiteY45" fmla="*/ 0 h 5431626"/>
                <a:gd name="connsiteX46" fmla="*/ 4829153 w 20044228"/>
                <a:gd name="connsiteY46" fmla="*/ 152345 h 5431626"/>
                <a:gd name="connsiteX47" fmla="*/ 3637354 w 20044228"/>
                <a:gd name="connsiteY47" fmla="*/ 2630655 h 5431626"/>
                <a:gd name="connsiteX48" fmla="*/ 1278934 w 20044228"/>
                <a:gd name="connsiteY48" fmla="*/ 2630655 h 5431626"/>
                <a:gd name="connsiteX49" fmla="*/ 268574 w 20044228"/>
                <a:gd name="connsiteY49" fmla="*/ 0 h 5431626"/>
                <a:gd name="connsiteX50" fmla="*/ 2318848 w 20044228"/>
                <a:gd name="connsiteY50" fmla="*/ 0 h 5431626"/>
                <a:gd name="connsiteX51" fmla="*/ 627072 w 20044228"/>
                <a:gd name="connsiteY51" fmla="*/ 2630655 h 5431626"/>
                <a:gd name="connsiteX52" fmla="*/ 0 w 20044228"/>
                <a:gd name="connsiteY52" fmla="*/ 2630655 h 5431626"/>
                <a:gd name="connsiteX53" fmla="*/ 0 w 20044228"/>
                <a:gd name="connsiteY53" fmla="*/ 328682 h 5431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0044228" h="5431626">
                  <a:moveTo>
                    <a:pt x="6985138" y="3403441"/>
                  </a:moveTo>
                  <a:lnTo>
                    <a:pt x="9442820" y="3536339"/>
                  </a:lnTo>
                  <a:lnTo>
                    <a:pt x="9120167" y="5431626"/>
                  </a:lnTo>
                  <a:lnTo>
                    <a:pt x="6294253" y="5431626"/>
                  </a:lnTo>
                  <a:close/>
                  <a:moveTo>
                    <a:pt x="16805816" y="3361163"/>
                  </a:moveTo>
                  <a:lnTo>
                    <a:pt x="18969948" y="3842833"/>
                  </a:lnTo>
                  <a:lnTo>
                    <a:pt x="20044228" y="5431625"/>
                  </a:lnTo>
                  <a:lnTo>
                    <a:pt x="17463320" y="5431625"/>
                  </a:lnTo>
                  <a:close/>
                  <a:moveTo>
                    <a:pt x="13571489" y="2917235"/>
                  </a:moveTo>
                  <a:lnTo>
                    <a:pt x="14808694" y="2917235"/>
                  </a:lnTo>
                  <a:lnTo>
                    <a:pt x="16181368" y="3221791"/>
                  </a:lnTo>
                  <a:lnTo>
                    <a:pt x="16883890" y="5431624"/>
                  </a:lnTo>
                  <a:lnTo>
                    <a:pt x="13977896" y="5431624"/>
                  </a:lnTo>
                  <a:close/>
                  <a:moveTo>
                    <a:pt x="10104607" y="2917235"/>
                  </a:moveTo>
                  <a:lnTo>
                    <a:pt x="13015844" y="2917235"/>
                  </a:lnTo>
                  <a:lnTo>
                    <a:pt x="13422314" y="5431624"/>
                  </a:lnTo>
                  <a:lnTo>
                    <a:pt x="9676554" y="5431624"/>
                  </a:lnTo>
                  <a:close/>
                  <a:moveTo>
                    <a:pt x="4110812" y="2917235"/>
                  </a:moveTo>
                  <a:lnTo>
                    <a:pt x="4580680" y="2917235"/>
                  </a:lnTo>
                  <a:lnTo>
                    <a:pt x="4471603" y="3263758"/>
                  </a:lnTo>
                  <a:lnTo>
                    <a:pt x="6414606" y="3369273"/>
                  </a:lnTo>
                  <a:lnTo>
                    <a:pt x="5714598" y="5431624"/>
                  </a:lnTo>
                  <a:lnTo>
                    <a:pt x="2901380" y="5431624"/>
                  </a:lnTo>
                  <a:close/>
                  <a:moveTo>
                    <a:pt x="1097202" y="2917235"/>
                  </a:moveTo>
                  <a:lnTo>
                    <a:pt x="3502654" y="2917235"/>
                  </a:lnTo>
                  <a:lnTo>
                    <a:pt x="2293932" y="5431624"/>
                  </a:lnTo>
                  <a:lnTo>
                    <a:pt x="0" y="5431624"/>
                  </a:lnTo>
                  <a:lnTo>
                    <a:pt x="0" y="4619873"/>
                  </a:lnTo>
                  <a:close/>
                  <a:moveTo>
                    <a:pt x="0" y="2917235"/>
                  </a:moveTo>
                  <a:lnTo>
                    <a:pt x="437449" y="2917235"/>
                  </a:lnTo>
                  <a:lnTo>
                    <a:pt x="0" y="3597788"/>
                  </a:lnTo>
                  <a:close/>
                  <a:moveTo>
                    <a:pt x="13101136" y="0"/>
                  </a:moveTo>
                  <a:lnTo>
                    <a:pt x="15154883" y="0"/>
                  </a:lnTo>
                  <a:lnTo>
                    <a:pt x="15990752" y="2630655"/>
                  </a:lnTo>
                  <a:lnTo>
                    <a:pt x="13525058" y="2630655"/>
                  </a:lnTo>
                  <a:close/>
                  <a:moveTo>
                    <a:pt x="10600676" y="0"/>
                  </a:moveTo>
                  <a:lnTo>
                    <a:pt x="12532522" y="0"/>
                  </a:lnTo>
                  <a:lnTo>
                    <a:pt x="12543314" y="0"/>
                  </a:lnTo>
                  <a:lnTo>
                    <a:pt x="12967817" y="2630655"/>
                  </a:lnTo>
                  <a:lnTo>
                    <a:pt x="10152190" y="2630655"/>
                  </a:lnTo>
                  <a:close/>
                  <a:moveTo>
                    <a:pt x="8144759" y="0"/>
                  </a:moveTo>
                  <a:lnTo>
                    <a:pt x="10045295" y="0"/>
                  </a:lnTo>
                  <a:lnTo>
                    <a:pt x="9598321" y="2630655"/>
                  </a:lnTo>
                  <a:lnTo>
                    <a:pt x="7250811" y="2630655"/>
                  </a:lnTo>
                  <a:close/>
                  <a:moveTo>
                    <a:pt x="2973111" y="0"/>
                  </a:moveTo>
                  <a:lnTo>
                    <a:pt x="3349596" y="0"/>
                  </a:lnTo>
                  <a:lnTo>
                    <a:pt x="4829153" y="152345"/>
                  </a:lnTo>
                  <a:lnTo>
                    <a:pt x="3637354" y="2630655"/>
                  </a:lnTo>
                  <a:lnTo>
                    <a:pt x="1278934" y="2630655"/>
                  </a:lnTo>
                  <a:close/>
                  <a:moveTo>
                    <a:pt x="268574" y="0"/>
                  </a:moveTo>
                  <a:lnTo>
                    <a:pt x="2318848" y="0"/>
                  </a:lnTo>
                  <a:lnTo>
                    <a:pt x="627072" y="2630655"/>
                  </a:lnTo>
                  <a:lnTo>
                    <a:pt x="0" y="2630655"/>
                  </a:lnTo>
                  <a:lnTo>
                    <a:pt x="0" y="32868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Fira Sans Light" panose="020B0403050000020004" pitchFamily="34" charset="0"/>
              </a:endParaRPr>
            </a:p>
          </p:txBody>
        </p:sp>
        <p:sp>
          <p:nvSpPr>
            <p:cNvPr id="74" name="Freeform 405">
              <a:extLst>
                <a:ext uri="{FF2B5EF4-FFF2-40B4-BE49-F238E27FC236}">
                  <a16:creationId xmlns:a16="http://schemas.microsoft.com/office/drawing/2014/main" id="{65E40D6F-3DD3-D244-8CB2-0D40847E9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2589" y="3280587"/>
              <a:ext cx="499879" cy="976575"/>
            </a:xfrm>
            <a:custGeom>
              <a:avLst/>
              <a:gdLst>
                <a:gd name="T0" fmla="*/ 0 w 992"/>
                <a:gd name="T1" fmla="*/ 2016 h 2017"/>
                <a:gd name="T2" fmla="*/ 353 w 992"/>
                <a:gd name="T3" fmla="*/ 2016 h 2017"/>
                <a:gd name="T4" fmla="*/ 991 w 992"/>
                <a:gd name="T5" fmla="*/ 3 h 2017"/>
                <a:gd name="T6" fmla="*/ 970 w 992"/>
                <a:gd name="T7" fmla="*/ 0 h 2017"/>
                <a:gd name="T8" fmla="*/ 0 w 992"/>
                <a:gd name="T9" fmla="*/ 2016 h 2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2" h="2017">
                  <a:moveTo>
                    <a:pt x="0" y="2016"/>
                  </a:moveTo>
                  <a:lnTo>
                    <a:pt x="353" y="2016"/>
                  </a:lnTo>
                  <a:lnTo>
                    <a:pt x="991" y="3"/>
                  </a:lnTo>
                  <a:lnTo>
                    <a:pt x="970" y="0"/>
                  </a:lnTo>
                  <a:lnTo>
                    <a:pt x="0" y="2016"/>
                  </a:lnTo>
                </a:path>
              </a:pathLst>
            </a:custGeom>
            <a:solidFill>
              <a:srgbClr val="E8ED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111111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Fira Sans Light" panose="020B0403050000020004" pitchFamily="34" charset="0"/>
              </a:endParaRPr>
            </a:p>
          </p:txBody>
        </p:sp>
        <p:sp>
          <p:nvSpPr>
            <p:cNvPr id="75" name="Freeform 434">
              <a:extLst>
                <a:ext uri="{FF2B5EF4-FFF2-40B4-BE49-F238E27FC236}">
                  <a16:creationId xmlns:a16="http://schemas.microsoft.com/office/drawing/2014/main" id="{E9D2BA79-7BC5-2648-A907-B717CB2FB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3402" y="4502907"/>
              <a:ext cx="819801" cy="277800"/>
            </a:xfrm>
            <a:custGeom>
              <a:avLst/>
              <a:gdLst>
                <a:gd name="T0" fmla="*/ 1442 w 1628"/>
                <a:gd name="T1" fmla="*/ 571 h 572"/>
                <a:gd name="T2" fmla="*/ 1442 w 1628"/>
                <a:gd name="T3" fmla="*/ 571 h 572"/>
                <a:gd name="T4" fmla="*/ 1536 w 1628"/>
                <a:gd name="T5" fmla="*/ 494 h 572"/>
                <a:gd name="T6" fmla="*/ 1618 w 1628"/>
                <a:gd name="T7" fmla="*/ 77 h 572"/>
                <a:gd name="T8" fmla="*/ 1618 w 1628"/>
                <a:gd name="T9" fmla="*/ 77 h 572"/>
                <a:gd name="T10" fmla="*/ 1556 w 1628"/>
                <a:gd name="T11" fmla="*/ 0 h 572"/>
                <a:gd name="T12" fmla="*/ 244 w 1628"/>
                <a:gd name="T13" fmla="*/ 0 h 572"/>
                <a:gd name="T14" fmla="*/ 244 w 1628"/>
                <a:gd name="T15" fmla="*/ 0 h 572"/>
                <a:gd name="T16" fmla="*/ 142 w 1628"/>
                <a:gd name="T17" fmla="*/ 75 h 572"/>
                <a:gd name="T18" fmla="*/ 13 w 1628"/>
                <a:gd name="T19" fmla="*/ 495 h 572"/>
                <a:gd name="T20" fmla="*/ 13 w 1628"/>
                <a:gd name="T21" fmla="*/ 495 h 572"/>
                <a:gd name="T22" fmla="*/ 69 w 1628"/>
                <a:gd name="T23" fmla="*/ 571 h 572"/>
                <a:gd name="T24" fmla="*/ 1442 w 1628"/>
                <a:gd name="T25" fmla="*/ 571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8" h="572">
                  <a:moveTo>
                    <a:pt x="1442" y="571"/>
                  </a:moveTo>
                  <a:lnTo>
                    <a:pt x="1442" y="571"/>
                  </a:lnTo>
                  <a:cubicBezTo>
                    <a:pt x="1485" y="571"/>
                    <a:pt x="1527" y="536"/>
                    <a:pt x="1536" y="494"/>
                  </a:cubicBezTo>
                  <a:lnTo>
                    <a:pt x="1618" y="77"/>
                  </a:lnTo>
                  <a:lnTo>
                    <a:pt x="1618" y="77"/>
                  </a:lnTo>
                  <a:cubicBezTo>
                    <a:pt x="1627" y="35"/>
                    <a:pt x="1598" y="0"/>
                    <a:pt x="1556" y="0"/>
                  </a:cubicBezTo>
                  <a:lnTo>
                    <a:pt x="244" y="0"/>
                  </a:lnTo>
                  <a:lnTo>
                    <a:pt x="244" y="0"/>
                  </a:lnTo>
                  <a:cubicBezTo>
                    <a:pt x="201" y="0"/>
                    <a:pt x="155" y="34"/>
                    <a:pt x="142" y="75"/>
                  </a:cubicBezTo>
                  <a:lnTo>
                    <a:pt x="13" y="495"/>
                  </a:lnTo>
                  <a:lnTo>
                    <a:pt x="13" y="495"/>
                  </a:lnTo>
                  <a:cubicBezTo>
                    <a:pt x="0" y="537"/>
                    <a:pt x="26" y="571"/>
                    <a:pt x="69" y="571"/>
                  </a:cubicBezTo>
                  <a:lnTo>
                    <a:pt x="1442" y="571"/>
                  </a:lnTo>
                </a:path>
              </a:pathLst>
            </a:custGeom>
            <a:solidFill>
              <a:srgbClr val="F67F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111111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Fira Sans Light" panose="020B0403050000020004" pitchFamily="34" charset="0"/>
              </a:endParaRPr>
            </a:p>
          </p:txBody>
        </p:sp>
        <p:sp>
          <p:nvSpPr>
            <p:cNvPr id="76" name="Freeform 435">
              <a:extLst>
                <a:ext uri="{FF2B5EF4-FFF2-40B4-BE49-F238E27FC236}">
                  <a16:creationId xmlns:a16="http://schemas.microsoft.com/office/drawing/2014/main" id="{D77663F7-96F8-AC4B-A47B-B399A9FE3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1214" y="4851227"/>
              <a:ext cx="890895" cy="378235"/>
            </a:xfrm>
            <a:custGeom>
              <a:avLst/>
              <a:gdLst>
                <a:gd name="T0" fmla="*/ 308 w 1770"/>
                <a:gd name="T1" fmla="*/ 0 h 781"/>
                <a:gd name="T2" fmla="*/ 308 w 1770"/>
                <a:gd name="T3" fmla="*/ 0 h 781"/>
                <a:gd name="T4" fmla="*/ 207 w 1770"/>
                <a:gd name="T5" fmla="*/ 75 h 781"/>
                <a:gd name="T6" fmla="*/ 13 w 1770"/>
                <a:gd name="T7" fmla="*/ 704 h 781"/>
                <a:gd name="T8" fmla="*/ 13 w 1770"/>
                <a:gd name="T9" fmla="*/ 704 h 781"/>
                <a:gd name="T10" fmla="*/ 68 w 1770"/>
                <a:gd name="T11" fmla="*/ 780 h 781"/>
                <a:gd name="T12" fmla="*/ 1542 w 1770"/>
                <a:gd name="T13" fmla="*/ 780 h 781"/>
                <a:gd name="T14" fmla="*/ 1542 w 1770"/>
                <a:gd name="T15" fmla="*/ 780 h 781"/>
                <a:gd name="T16" fmla="*/ 1636 w 1770"/>
                <a:gd name="T17" fmla="*/ 703 h 781"/>
                <a:gd name="T18" fmla="*/ 1760 w 1770"/>
                <a:gd name="T19" fmla="*/ 77 h 781"/>
                <a:gd name="T20" fmla="*/ 1760 w 1770"/>
                <a:gd name="T21" fmla="*/ 77 h 781"/>
                <a:gd name="T22" fmla="*/ 1698 w 1770"/>
                <a:gd name="T23" fmla="*/ 0 h 781"/>
                <a:gd name="T24" fmla="*/ 308 w 1770"/>
                <a:gd name="T25" fmla="*/ 0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70" h="781">
                  <a:moveTo>
                    <a:pt x="308" y="0"/>
                  </a:moveTo>
                  <a:lnTo>
                    <a:pt x="308" y="0"/>
                  </a:lnTo>
                  <a:cubicBezTo>
                    <a:pt x="265" y="0"/>
                    <a:pt x="219" y="34"/>
                    <a:pt x="207" y="75"/>
                  </a:cubicBezTo>
                  <a:lnTo>
                    <a:pt x="13" y="704"/>
                  </a:lnTo>
                  <a:lnTo>
                    <a:pt x="13" y="704"/>
                  </a:lnTo>
                  <a:cubicBezTo>
                    <a:pt x="0" y="746"/>
                    <a:pt x="25" y="780"/>
                    <a:pt x="68" y="780"/>
                  </a:cubicBezTo>
                  <a:lnTo>
                    <a:pt x="1542" y="780"/>
                  </a:lnTo>
                  <a:lnTo>
                    <a:pt x="1542" y="780"/>
                  </a:lnTo>
                  <a:cubicBezTo>
                    <a:pt x="1585" y="780"/>
                    <a:pt x="1628" y="745"/>
                    <a:pt x="1636" y="703"/>
                  </a:cubicBezTo>
                  <a:lnTo>
                    <a:pt x="1760" y="77"/>
                  </a:lnTo>
                  <a:lnTo>
                    <a:pt x="1760" y="77"/>
                  </a:lnTo>
                  <a:cubicBezTo>
                    <a:pt x="1769" y="35"/>
                    <a:pt x="1740" y="0"/>
                    <a:pt x="1698" y="0"/>
                  </a:cubicBezTo>
                  <a:lnTo>
                    <a:pt x="308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Fira Sans Light" panose="020B0403050000020004" pitchFamily="34" charset="0"/>
              </a:endParaRPr>
            </a:p>
          </p:txBody>
        </p:sp>
        <p:sp>
          <p:nvSpPr>
            <p:cNvPr id="77" name="Freeform 436">
              <a:extLst>
                <a:ext uri="{FF2B5EF4-FFF2-40B4-BE49-F238E27FC236}">
                  <a16:creationId xmlns:a16="http://schemas.microsoft.com/office/drawing/2014/main" id="{EDC4B951-A738-DE4F-81D9-9E4FCD4C2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449" y="4539236"/>
              <a:ext cx="1170827" cy="643214"/>
            </a:xfrm>
            <a:custGeom>
              <a:avLst/>
              <a:gdLst>
                <a:gd name="T0" fmla="*/ 598 w 2324"/>
                <a:gd name="T1" fmla="*/ 1325 h 1326"/>
                <a:gd name="T2" fmla="*/ 755 w 2324"/>
                <a:gd name="T3" fmla="*/ 1325 h 1326"/>
                <a:gd name="T4" fmla="*/ 1562 w 2324"/>
                <a:gd name="T5" fmla="*/ 1325 h 1326"/>
                <a:gd name="T6" fmla="*/ 1562 w 2324"/>
                <a:gd name="T7" fmla="*/ 1325 h 1326"/>
                <a:gd name="T8" fmla="*/ 1677 w 2324"/>
                <a:gd name="T9" fmla="*/ 1256 h 1326"/>
                <a:gd name="T10" fmla="*/ 2303 w 2324"/>
                <a:gd name="T11" fmla="*/ 68 h 1326"/>
                <a:gd name="T12" fmla="*/ 2303 w 2324"/>
                <a:gd name="T13" fmla="*/ 68 h 1326"/>
                <a:gd name="T14" fmla="*/ 2261 w 2324"/>
                <a:gd name="T15" fmla="*/ 0 h 1326"/>
                <a:gd name="T16" fmla="*/ 1743 w 2324"/>
                <a:gd name="T17" fmla="*/ 0 h 1326"/>
                <a:gd name="T18" fmla="*/ 1743 w 2324"/>
                <a:gd name="T19" fmla="*/ 0 h 1326"/>
                <a:gd name="T20" fmla="*/ 1628 w 2324"/>
                <a:gd name="T21" fmla="*/ 68 h 1326"/>
                <a:gd name="T22" fmla="*/ 1292 w 2324"/>
                <a:gd name="T23" fmla="*/ 702 h 1326"/>
                <a:gd name="T24" fmla="*/ 1292 w 2324"/>
                <a:gd name="T25" fmla="*/ 702 h 1326"/>
                <a:gd name="T26" fmla="*/ 1177 w 2324"/>
                <a:gd name="T27" fmla="*/ 771 h 1326"/>
                <a:gd name="T28" fmla="*/ 514 w 2324"/>
                <a:gd name="T29" fmla="*/ 771 h 1326"/>
                <a:gd name="T30" fmla="*/ 514 w 2324"/>
                <a:gd name="T31" fmla="*/ 771 h 1326"/>
                <a:gd name="T32" fmla="*/ 385 w 2324"/>
                <a:gd name="T33" fmla="*/ 831 h 1326"/>
                <a:gd name="T34" fmla="*/ 28 w 2324"/>
                <a:gd name="T35" fmla="*/ 1265 h 1326"/>
                <a:gd name="T36" fmla="*/ 28 w 2324"/>
                <a:gd name="T37" fmla="*/ 1265 h 1326"/>
                <a:gd name="T38" fmla="*/ 56 w 2324"/>
                <a:gd name="T39" fmla="*/ 1325 h 1326"/>
                <a:gd name="T40" fmla="*/ 598 w 2324"/>
                <a:gd name="T41" fmla="*/ 132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24" h="1326">
                  <a:moveTo>
                    <a:pt x="598" y="1325"/>
                  </a:moveTo>
                  <a:lnTo>
                    <a:pt x="755" y="1325"/>
                  </a:lnTo>
                  <a:lnTo>
                    <a:pt x="1562" y="1325"/>
                  </a:lnTo>
                  <a:lnTo>
                    <a:pt x="1562" y="1325"/>
                  </a:lnTo>
                  <a:cubicBezTo>
                    <a:pt x="1605" y="1325"/>
                    <a:pt x="1657" y="1293"/>
                    <a:pt x="1677" y="1256"/>
                  </a:cubicBezTo>
                  <a:lnTo>
                    <a:pt x="2303" y="68"/>
                  </a:lnTo>
                  <a:lnTo>
                    <a:pt x="2303" y="68"/>
                  </a:lnTo>
                  <a:cubicBezTo>
                    <a:pt x="2323" y="31"/>
                    <a:pt x="2304" y="0"/>
                    <a:pt x="2261" y="0"/>
                  </a:cubicBezTo>
                  <a:lnTo>
                    <a:pt x="1743" y="0"/>
                  </a:lnTo>
                  <a:lnTo>
                    <a:pt x="1743" y="0"/>
                  </a:lnTo>
                  <a:cubicBezTo>
                    <a:pt x="1700" y="0"/>
                    <a:pt x="1648" y="31"/>
                    <a:pt x="1628" y="68"/>
                  </a:cubicBezTo>
                  <a:lnTo>
                    <a:pt x="1292" y="702"/>
                  </a:lnTo>
                  <a:lnTo>
                    <a:pt x="1292" y="702"/>
                  </a:lnTo>
                  <a:cubicBezTo>
                    <a:pt x="1272" y="740"/>
                    <a:pt x="1220" y="771"/>
                    <a:pt x="1177" y="771"/>
                  </a:cubicBezTo>
                  <a:lnTo>
                    <a:pt x="514" y="771"/>
                  </a:lnTo>
                  <a:lnTo>
                    <a:pt x="514" y="771"/>
                  </a:lnTo>
                  <a:cubicBezTo>
                    <a:pt x="471" y="771"/>
                    <a:pt x="413" y="798"/>
                    <a:pt x="385" y="831"/>
                  </a:cubicBezTo>
                  <a:lnTo>
                    <a:pt x="28" y="1265"/>
                  </a:lnTo>
                  <a:lnTo>
                    <a:pt x="28" y="1265"/>
                  </a:lnTo>
                  <a:cubicBezTo>
                    <a:pt x="0" y="1298"/>
                    <a:pt x="13" y="1325"/>
                    <a:pt x="56" y="1325"/>
                  </a:cubicBezTo>
                  <a:lnTo>
                    <a:pt x="598" y="132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Fira Sans Light" panose="020B0403050000020004" pitchFamily="34" charset="0"/>
              </a:endParaRPr>
            </a:p>
          </p:txBody>
        </p:sp>
        <p:sp>
          <p:nvSpPr>
            <p:cNvPr id="78" name="Freeform 441">
              <a:extLst>
                <a:ext uri="{FF2B5EF4-FFF2-40B4-BE49-F238E27FC236}">
                  <a16:creationId xmlns:a16="http://schemas.microsoft.com/office/drawing/2014/main" id="{641927BB-C741-0E40-A784-9A5D332F6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7409" y="4539236"/>
              <a:ext cx="582082" cy="677405"/>
            </a:xfrm>
            <a:custGeom>
              <a:avLst/>
              <a:gdLst>
                <a:gd name="T0" fmla="*/ 909 w 1155"/>
                <a:gd name="T1" fmla="*/ 0 h 1399"/>
                <a:gd name="T2" fmla="*/ 909 w 1155"/>
                <a:gd name="T3" fmla="*/ 0 h 1399"/>
                <a:gd name="T4" fmla="*/ 997 w 1155"/>
                <a:gd name="T5" fmla="*/ 77 h 1399"/>
                <a:gd name="T6" fmla="*/ 1149 w 1155"/>
                <a:gd name="T7" fmla="*/ 1319 h 1399"/>
                <a:gd name="T8" fmla="*/ 1149 w 1155"/>
                <a:gd name="T9" fmla="*/ 1319 h 1399"/>
                <a:gd name="T10" fmla="*/ 1080 w 1155"/>
                <a:gd name="T11" fmla="*/ 1398 h 1399"/>
                <a:gd name="T12" fmla="*/ 77 w 1155"/>
                <a:gd name="T13" fmla="*/ 1398 h 1399"/>
                <a:gd name="T14" fmla="*/ 77 w 1155"/>
                <a:gd name="T15" fmla="*/ 1398 h 1399"/>
                <a:gd name="T16" fmla="*/ 0 w 1155"/>
                <a:gd name="T17" fmla="*/ 1319 h 1399"/>
                <a:gd name="T18" fmla="*/ 0 w 1155"/>
                <a:gd name="T19" fmla="*/ 897 h 1399"/>
                <a:gd name="T20" fmla="*/ 0 w 1155"/>
                <a:gd name="T21" fmla="*/ 897 h 1399"/>
                <a:gd name="T22" fmla="*/ 77 w 1155"/>
                <a:gd name="T23" fmla="*/ 819 h 1399"/>
                <a:gd name="T24" fmla="*/ 571 w 1155"/>
                <a:gd name="T25" fmla="*/ 819 h 1399"/>
                <a:gd name="T26" fmla="*/ 571 w 1155"/>
                <a:gd name="T27" fmla="*/ 819 h 1399"/>
                <a:gd name="T28" fmla="*/ 650 w 1155"/>
                <a:gd name="T29" fmla="*/ 740 h 1399"/>
                <a:gd name="T30" fmla="*/ 650 w 1155"/>
                <a:gd name="T31" fmla="*/ 78 h 1399"/>
                <a:gd name="T32" fmla="*/ 650 w 1155"/>
                <a:gd name="T33" fmla="*/ 78 h 1399"/>
                <a:gd name="T34" fmla="*/ 728 w 1155"/>
                <a:gd name="T35" fmla="*/ 0 h 1399"/>
                <a:gd name="T36" fmla="*/ 909 w 1155"/>
                <a:gd name="T37" fmla="*/ 0 h 1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55" h="1399">
                  <a:moveTo>
                    <a:pt x="909" y="0"/>
                  </a:moveTo>
                  <a:lnTo>
                    <a:pt x="909" y="0"/>
                  </a:lnTo>
                  <a:cubicBezTo>
                    <a:pt x="952" y="0"/>
                    <a:pt x="991" y="34"/>
                    <a:pt x="997" y="77"/>
                  </a:cubicBezTo>
                  <a:lnTo>
                    <a:pt x="1149" y="1319"/>
                  </a:lnTo>
                  <a:lnTo>
                    <a:pt x="1149" y="1319"/>
                  </a:lnTo>
                  <a:cubicBezTo>
                    <a:pt x="1154" y="1362"/>
                    <a:pt x="1123" y="1398"/>
                    <a:pt x="1080" y="1398"/>
                  </a:cubicBezTo>
                  <a:lnTo>
                    <a:pt x="77" y="1398"/>
                  </a:lnTo>
                  <a:lnTo>
                    <a:pt x="77" y="1398"/>
                  </a:lnTo>
                  <a:cubicBezTo>
                    <a:pt x="36" y="1398"/>
                    <a:pt x="0" y="1362"/>
                    <a:pt x="0" y="1319"/>
                  </a:cubicBezTo>
                  <a:lnTo>
                    <a:pt x="0" y="897"/>
                  </a:lnTo>
                  <a:lnTo>
                    <a:pt x="0" y="897"/>
                  </a:lnTo>
                  <a:cubicBezTo>
                    <a:pt x="0" y="854"/>
                    <a:pt x="36" y="819"/>
                    <a:pt x="77" y="819"/>
                  </a:cubicBezTo>
                  <a:lnTo>
                    <a:pt x="571" y="819"/>
                  </a:lnTo>
                  <a:lnTo>
                    <a:pt x="571" y="819"/>
                  </a:lnTo>
                  <a:cubicBezTo>
                    <a:pt x="615" y="819"/>
                    <a:pt x="650" y="784"/>
                    <a:pt x="650" y="740"/>
                  </a:cubicBezTo>
                  <a:lnTo>
                    <a:pt x="650" y="78"/>
                  </a:lnTo>
                  <a:lnTo>
                    <a:pt x="650" y="78"/>
                  </a:lnTo>
                  <a:cubicBezTo>
                    <a:pt x="650" y="35"/>
                    <a:pt x="685" y="0"/>
                    <a:pt x="728" y="0"/>
                  </a:cubicBezTo>
                  <a:lnTo>
                    <a:pt x="909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Fira Sans Light" panose="020B0403050000020004" pitchFamily="34" charset="0"/>
              </a:endParaRPr>
            </a:p>
          </p:txBody>
        </p:sp>
        <p:sp>
          <p:nvSpPr>
            <p:cNvPr id="79" name="Freeform 442">
              <a:extLst>
                <a:ext uri="{FF2B5EF4-FFF2-40B4-BE49-F238E27FC236}">
                  <a16:creationId xmlns:a16="http://schemas.microsoft.com/office/drawing/2014/main" id="{6DCD70C9-7C54-6F48-B1FA-B30CA1626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7265" y="3919528"/>
              <a:ext cx="382130" cy="198734"/>
            </a:xfrm>
            <a:custGeom>
              <a:avLst/>
              <a:gdLst>
                <a:gd name="T0" fmla="*/ 283 w 760"/>
                <a:gd name="T1" fmla="*/ 0 h 411"/>
                <a:gd name="T2" fmla="*/ 283 w 760"/>
                <a:gd name="T3" fmla="*/ 0 h 411"/>
                <a:gd name="T4" fmla="*/ 168 w 760"/>
                <a:gd name="T5" fmla="*/ 69 h 411"/>
                <a:gd name="T6" fmla="*/ 21 w 760"/>
                <a:gd name="T7" fmla="*/ 341 h 411"/>
                <a:gd name="T8" fmla="*/ 21 w 760"/>
                <a:gd name="T9" fmla="*/ 341 h 411"/>
                <a:gd name="T10" fmla="*/ 62 w 760"/>
                <a:gd name="T11" fmla="*/ 410 h 411"/>
                <a:gd name="T12" fmla="*/ 536 w 760"/>
                <a:gd name="T13" fmla="*/ 410 h 411"/>
                <a:gd name="T14" fmla="*/ 536 w 760"/>
                <a:gd name="T15" fmla="*/ 410 h 411"/>
                <a:gd name="T16" fmla="*/ 643 w 760"/>
                <a:gd name="T17" fmla="*/ 337 h 411"/>
                <a:gd name="T18" fmla="*/ 744 w 760"/>
                <a:gd name="T19" fmla="*/ 73 h 411"/>
                <a:gd name="T20" fmla="*/ 744 w 760"/>
                <a:gd name="T21" fmla="*/ 73 h 411"/>
                <a:gd name="T22" fmla="*/ 694 w 760"/>
                <a:gd name="T23" fmla="*/ 0 h 411"/>
                <a:gd name="T24" fmla="*/ 283 w 760"/>
                <a:gd name="T25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0" h="411">
                  <a:moveTo>
                    <a:pt x="283" y="0"/>
                  </a:moveTo>
                  <a:lnTo>
                    <a:pt x="283" y="0"/>
                  </a:lnTo>
                  <a:cubicBezTo>
                    <a:pt x="240" y="0"/>
                    <a:pt x="188" y="31"/>
                    <a:pt x="168" y="69"/>
                  </a:cubicBezTo>
                  <a:lnTo>
                    <a:pt x="21" y="341"/>
                  </a:lnTo>
                  <a:lnTo>
                    <a:pt x="21" y="341"/>
                  </a:lnTo>
                  <a:cubicBezTo>
                    <a:pt x="0" y="379"/>
                    <a:pt x="19" y="410"/>
                    <a:pt x="62" y="410"/>
                  </a:cubicBezTo>
                  <a:lnTo>
                    <a:pt x="536" y="410"/>
                  </a:lnTo>
                  <a:lnTo>
                    <a:pt x="536" y="410"/>
                  </a:lnTo>
                  <a:cubicBezTo>
                    <a:pt x="579" y="410"/>
                    <a:pt x="627" y="377"/>
                    <a:pt x="643" y="337"/>
                  </a:cubicBezTo>
                  <a:lnTo>
                    <a:pt x="744" y="73"/>
                  </a:lnTo>
                  <a:lnTo>
                    <a:pt x="744" y="73"/>
                  </a:lnTo>
                  <a:cubicBezTo>
                    <a:pt x="759" y="33"/>
                    <a:pt x="737" y="0"/>
                    <a:pt x="694" y="0"/>
                  </a:cubicBezTo>
                  <a:lnTo>
                    <a:pt x="283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Fira Sans Light" panose="020B0403050000020004" pitchFamily="34" charset="0"/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25C4FF39-9BF2-BA46-9F32-7DBC557AE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498" y="2927996"/>
              <a:ext cx="8925148" cy="2661517"/>
            </a:xfrm>
            <a:custGeom>
              <a:avLst/>
              <a:gdLst>
                <a:gd name="connsiteX0" fmla="*/ 0 w 21230762"/>
                <a:gd name="connsiteY0" fmla="*/ 0 h 6582223"/>
                <a:gd name="connsiteX1" fmla="*/ 5492982 w 21230762"/>
                <a:gd name="connsiteY1" fmla="*/ 0 h 6582223"/>
                <a:gd name="connsiteX2" fmla="*/ 6231247 w 21230762"/>
                <a:gd name="connsiteY2" fmla="*/ 409982 h 6582223"/>
                <a:gd name="connsiteX3" fmla="*/ 6268400 w 21230762"/>
                <a:gd name="connsiteY3" fmla="*/ 1252721 h 6582223"/>
                <a:gd name="connsiteX4" fmla="*/ 5133438 w 21230762"/>
                <a:gd name="connsiteY4" fmla="*/ 3523203 h 6582223"/>
                <a:gd name="connsiteX5" fmla="*/ 9227451 w 21230762"/>
                <a:gd name="connsiteY5" fmla="*/ 3523203 h 6582223"/>
                <a:gd name="connsiteX6" fmla="*/ 9374864 w 21230762"/>
                <a:gd name="connsiteY6" fmla="*/ 2580965 h 6582223"/>
                <a:gd name="connsiteX7" fmla="*/ 10230581 w 21230762"/>
                <a:gd name="connsiteY7" fmla="*/ 1847314 h 6582223"/>
                <a:gd name="connsiteX8" fmla="*/ 14678146 w 21230762"/>
                <a:gd name="connsiteY8" fmla="*/ 1847314 h 6582223"/>
                <a:gd name="connsiteX9" fmla="*/ 15517082 w 21230762"/>
                <a:gd name="connsiteY9" fmla="*/ 2498249 h 6582223"/>
                <a:gd name="connsiteX10" fmla="*/ 15779550 w 21230762"/>
                <a:gd name="connsiteY10" fmla="*/ 3523203 h 6582223"/>
                <a:gd name="connsiteX11" fmla="*/ 19240766 w 21230762"/>
                <a:gd name="connsiteY11" fmla="*/ 3523203 h 6582223"/>
                <a:gd name="connsiteX12" fmla="*/ 20024572 w 21230762"/>
                <a:gd name="connsiteY12" fmla="*/ 4019496 h 6582223"/>
                <a:gd name="connsiteX13" fmla="*/ 21230762 w 21230762"/>
                <a:gd name="connsiteY13" fmla="*/ 6582223 h 6582223"/>
                <a:gd name="connsiteX14" fmla="*/ 19315376 w 21230762"/>
                <a:gd name="connsiteY14" fmla="*/ 6582223 h 6582223"/>
                <a:gd name="connsiteX15" fmla="*/ 18690662 w 21230762"/>
                <a:gd name="connsiteY15" fmla="*/ 5256633 h 6582223"/>
                <a:gd name="connsiteX16" fmla="*/ 15107202 w 21230762"/>
                <a:gd name="connsiteY16" fmla="*/ 5256633 h 6582223"/>
                <a:gd name="connsiteX17" fmla="*/ 14268265 w 21230762"/>
                <a:gd name="connsiteY17" fmla="*/ 4605697 h 6582223"/>
                <a:gd name="connsiteX18" fmla="*/ 14004599 w 21230762"/>
                <a:gd name="connsiteY18" fmla="*/ 3580744 h 6582223"/>
                <a:gd name="connsiteX19" fmla="*/ 10972440 w 21230762"/>
                <a:gd name="connsiteY19" fmla="*/ 3580744 h 6582223"/>
                <a:gd name="connsiteX20" fmla="*/ 10826225 w 21230762"/>
                <a:gd name="connsiteY20" fmla="*/ 4522981 h 6582223"/>
                <a:gd name="connsiteX21" fmla="*/ 9970509 w 21230762"/>
                <a:gd name="connsiteY21" fmla="*/ 5256633 h 6582223"/>
                <a:gd name="connsiteX22" fmla="*/ 3731214 w 21230762"/>
                <a:gd name="connsiteY22" fmla="*/ 5256633 h 6582223"/>
                <a:gd name="connsiteX23" fmla="*/ 2994148 w 21230762"/>
                <a:gd name="connsiteY23" fmla="*/ 4845453 h 6582223"/>
                <a:gd name="connsiteX24" fmla="*/ 2955796 w 21230762"/>
                <a:gd name="connsiteY24" fmla="*/ 4001514 h 6582223"/>
                <a:gd name="connsiteX25" fmla="*/ 4090758 w 21230762"/>
                <a:gd name="connsiteY25" fmla="*/ 1732231 h 6582223"/>
                <a:gd name="connsiteX26" fmla="*/ 0 w 21230762"/>
                <a:gd name="connsiteY26" fmla="*/ 1732231 h 65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30762" h="6582223">
                  <a:moveTo>
                    <a:pt x="0" y="0"/>
                  </a:moveTo>
                  <a:lnTo>
                    <a:pt x="5492982" y="0"/>
                  </a:lnTo>
                  <a:cubicBezTo>
                    <a:pt x="5793801" y="0"/>
                    <a:pt x="6071849" y="154642"/>
                    <a:pt x="6231247" y="409982"/>
                  </a:cubicBezTo>
                  <a:cubicBezTo>
                    <a:pt x="6388248" y="664122"/>
                    <a:pt x="6402630" y="984195"/>
                    <a:pt x="6268400" y="1252721"/>
                  </a:cubicBezTo>
                  <a:lnTo>
                    <a:pt x="5133438" y="3523203"/>
                  </a:lnTo>
                  <a:lnTo>
                    <a:pt x="9227451" y="3523203"/>
                  </a:lnTo>
                  <a:lnTo>
                    <a:pt x="9374864" y="2580965"/>
                  </a:lnTo>
                  <a:cubicBezTo>
                    <a:pt x="9439582" y="2157797"/>
                    <a:pt x="9802722" y="1847314"/>
                    <a:pt x="10230581" y="1847314"/>
                  </a:cubicBezTo>
                  <a:lnTo>
                    <a:pt x="14678146" y="1847314"/>
                  </a:lnTo>
                  <a:cubicBezTo>
                    <a:pt x="15073645" y="1847314"/>
                    <a:pt x="15418807" y="2115839"/>
                    <a:pt x="15517082" y="2498249"/>
                  </a:cubicBezTo>
                  <a:lnTo>
                    <a:pt x="15779550" y="3523203"/>
                  </a:lnTo>
                  <a:lnTo>
                    <a:pt x="19240766" y="3523203"/>
                  </a:lnTo>
                  <a:cubicBezTo>
                    <a:pt x="19576340" y="3523203"/>
                    <a:pt x="19881954" y="3716205"/>
                    <a:pt x="20024572" y="4019496"/>
                  </a:cubicBezTo>
                  <a:lnTo>
                    <a:pt x="21230762" y="6582223"/>
                  </a:lnTo>
                  <a:lnTo>
                    <a:pt x="19315376" y="6582223"/>
                  </a:lnTo>
                  <a:lnTo>
                    <a:pt x="18690662" y="5256633"/>
                  </a:lnTo>
                  <a:lnTo>
                    <a:pt x="15107202" y="5256633"/>
                  </a:lnTo>
                  <a:cubicBezTo>
                    <a:pt x="14711703" y="5256633"/>
                    <a:pt x="14366540" y="4988107"/>
                    <a:pt x="14268265" y="4605697"/>
                  </a:cubicBezTo>
                  <a:lnTo>
                    <a:pt x="14004599" y="3580744"/>
                  </a:lnTo>
                  <a:lnTo>
                    <a:pt x="10972440" y="3580744"/>
                  </a:lnTo>
                  <a:lnTo>
                    <a:pt x="10826225" y="4522981"/>
                  </a:lnTo>
                  <a:cubicBezTo>
                    <a:pt x="10761507" y="4944951"/>
                    <a:pt x="10398367" y="5256633"/>
                    <a:pt x="9970509" y="5256633"/>
                  </a:cubicBezTo>
                  <a:lnTo>
                    <a:pt x="3731214" y="5256633"/>
                  </a:lnTo>
                  <a:cubicBezTo>
                    <a:pt x="3431593" y="5256633"/>
                    <a:pt x="3152347" y="5100791"/>
                    <a:pt x="2994148" y="4845453"/>
                  </a:cubicBezTo>
                  <a:cubicBezTo>
                    <a:pt x="2837147" y="4588915"/>
                    <a:pt x="2821566" y="4271239"/>
                    <a:pt x="2955796" y="4001514"/>
                  </a:cubicBezTo>
                  <a:lnTo>
                    <a:pt x="4090758" y="1732231"/>
                  </a:lnTo>
                  <a:lnTo>
                    <a:pt x="0" y="173223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Fira Sans Light" panose="020B0403050000020004" pitchFamily="34" charset="0"/>
              </a:endParaRPr>
            </a:p>
          </p:txBody>
        </p:sp>
        <p:sp>
          <p:nvSpPr>
            <p:cNvPr id="81" name="Freeform 444">
              <a:extLst>
                <a:ext uri="{FF2B5EF4-FFF2-40B4-BE49-F238E27FC236}">
                  <a16:creationId xmlns:a16="http://schemas.microsoft.com/office/drawing/2014/main" id="{78BA5696-5D60-394B-B6DD-8D25B9393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176" y="3256733"/>
              <a:ext cx="10357493" cy="2803645"/>
            </a:xfrm>
            <a:custGeom>
              <a:avLst/>
              <a:gdLst>
                <a:gd name="T0" fmla="*/ 0 w 20557"/>
                <a:gd name="T1" fmla="*/ 0 h 5785"/>
                <a:gd name="T2" fmla="*/ 4988 w 20557"/>
                <a:gd name="T3" fmla="*/ 0 h 5785"/>
                <a:gd name="T4" fmla="*/ 3518 w 20557"/>
                <a:gd name="T5" fmla="*/ 2940 h 5785"/>
                <a:gd name="T6" fmla="*/ 8724 w 20557"/>
                <a:gd name="T7" fmla="*/ 2940 h 5785"/>
                <a:gd name="T8" fmla="*/ 8941 w 20557"/>
                <a:gd name="T9" fmla="*/ 1542 h 5785"/>
                <a:gd name="T10" fmla="*/ 12652 w 20557"/>
                <a:gd name="T11" fmla="*/ 1542 h 5785"/>
                <a:gd name="T12" fmla="*/ 13010 w 20557"/>
                <a:gd name="T13" fmla="*/ 2940 h 5785"/>
                <a:gd name="T14" fmla="*/ 16459 w 20557"/>
                <a:gd name="T15" fmla="*/ 2940 h 5785"/>
                <a:gd name="T16" fmla="*/ 17799 w 20557"/>
                <a:gd name="T17" fmla="*/ 5784 h 5785"/>
                <a:gd name="T18" fmla="*/ 20556 w 20557"/>
                <a:gd name="T19" fmla="*/ 5784 h 5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57" h="5785">
                  <a:moveTo>
                    <a:pt x="0" y="0"/>
                  </a:moveTo>
                  <a:lnTo>
                    <a:pt x="4988" y="0"/>
                  </a:lnTo>
                  <a:lnTo>
                    <a:pt x="3518" y="2940"/>
                  </a:lnTo>
                  <a:lnTo>
                    <a:pt x="8724" y="2940"/>
                  </a:lnTo>
                  <a:lnTo>
                    <a:pt x="8941" y="1542"/>
                  </a:lnTo>
                  <a:lnTo>
                    <a:pt x="12652" y="1542"/>
                  </a:lnTo>
                  <a:lnTo>
                    <a:pt x="13010" y="2940"/>
                  </a:lnTo>
                  <a:lnTo>
                    <a:pt x="16459" y="2940"/>
                  </a:lnTo>
                  <a:lnTo>
                    <a:pt x="17799" y="5784"/>
                  </a:lnTo>
                  <a:lnTo>
                    <a:pt x="20556" y="5784"/>
                  </a:lnTo>
                </a:path>
              </a:pathLst>
            </a:custGeom>
            <a:noFill/>
            <a:ln w="889000" cap="flat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66" dirty="0">
                <a:latin typeface="Fira Sans Light" panose="020B0403050000020004" pitchFamily="34" charset="0"/>
              </a:endParaRPr>
            </a:p>
          </p:txBody>
        </p:sp>
        <p:sp>
          <p:nvSpPr>
            <p:cNvPr id="82" name="Freeform 445">
              <a:extLst>
                <a:ext uri="{FF2B5EF4-FFF2-40B4-BE49-F238E27FC236}">
                  <a16:creationId xmlns:a16="http://schemas.microsoft.com/office/drawing/2014/main" id="{2DB30D0F-37CC-DC4B-A0E2-9B1A6188B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176" y="3256733"/>
              <a:ext cx="10357493" cy="2803645"/>
            </a:xfrm>
            <a:custGeom>
              <a:avLst/>
              <a:gdLst>
                <a:gd name="T0" fmla="*/ 0 w 20557"/>
                <a:gd name="T1" fmla="*/ 0 h 5785"/>
                <a:gd name="T2" fmla="*/ 4988 w 20557"/>
                <a:gd name="T3" fmla="*/ 0 h 5785"/>
                <a:gd name="T4" fmla="*/ 3518 w 20557"/>
                <a:gd name="T5" fmla="*/ 2940 h 5785"/>
                <a:gd name="T6" fmla="*/ 8724 w 20557"/>
                <a:gd name="T7" fmla="*/ 2940 h 5785"/>
                <a:gd name="T8" fmla="*/ 8941 w 20557"/>
                <a:gd name="T9" fmla="*/ 1542 h 5785"/>
                <a:gd name="T10" fmla="*/ 12652 w 20557"/>
                <a:gd name="T11" fmla="*/ 1542 h 5785"/>
                <a:gd name="T12" fmla="*/ 13010 w 20557"/>
                <a:gd name="T13" fmla="*/ 2940 h 5785"/>
                <a:gd name="T14" fmla="*/ 16459 w 20557"/>
                <a:gd name="T15" fmla="*/ 2940 h 5785"/>
                <a:gd name="T16" fmla="*/ 17799 w 20557"/>
                <a:gd name="T17" fmla="*/ 5784 h 5785"/>
                <a:gd name="T18" fmla="*/ 20556 w 20557"/>
                <a:gd name="T19" fmla="*/ 5784 h 5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57" h="5785">
                  <a:moveTo>
                    <a:pt x="0" y="0"/>
                  </a:moveTo>
                  <a:lnTo>
                    <a:pt x="4988" y="0"/>
                  </a:lnTo>
                  <a:lnTo>
                    <a:pt x="3518" y="2940"/>
                  </a:lnTo>
                  <a:lnTo>
                    <a:pt x="8724" y="2940"/>
                  </a:lnTo>
                  <a:lnTo>
                    <a:pt x="8941" y="1542"/>
                  </a:lnTo>
                  <a:lnTo>
                    <a:pt x="12652" y="1542"/>
                  </a:lnTo>
                  <a:lnTo>
                    <a:pt x="13010" y="2940"/>
                  </a:lnTo>
                  <a:lnTo>
                    <a:pt x="16459" y="2940"/>
                  </a:lnTo>
                  <a:lnTo>
                    <a:pt x="17799" y="5784"/>
                  </a:lnTo>
                  <a:lnTo>
                    <a:pt x="20556" y="5784"/>
                  </a:lnTo>
                </a:path>
              </a:pathLst>
            </a:custGeom>
            <a:noFill/>
            <a:ln w="7620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66" dirty="0">
                <a:latin typeface="Fira Sans Light" panose="020B0403050000020004" pitchFamily="34" charset="0"/>
              </a:endParaRPr>
            </a:p>
          </p:txBody>
        </p:sp>
        <p:sp>
          <p:nvSpPr>
            <p:cNvPr id="83" name="Freeform 446">
              <a:extLst>
                <a:ext uri="{FF2B5EF4-FFF2-40B4-BE49-F238E27FC236}">
                  <a16:creationId xmlns:a16="http://schemas.microsoft.com/office/drawing/2014/main" id="{58B788D1-A356-DF42-9FF0-34FA1DB76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176" y="3251459"/>
              <a:ext cx="10357493" cy="2803645"/>
            </a:xfrm>
            <a:custGeom>
              <a:avLst/>
              <a:gdLst>
                <a:gd name="T0" fmla="*/ 0 w 20557"/>
                <a:gd name="T1" fmla="*/ 0 h 5785"/>
                <a:gd name="T2" fmla="*/ 4988 w 20557"/>
                <a:gd name="T3" fmla="*/ 0 h 5785"/>
                <a:gd name="T4" fmla="*/ 3518 w 20557"/>
                <a:gd name="T5" fmla="*/ 2940 h 5785"/>
                <a:gd name="T6" fmla="*/ 8724 w 20557"/>
                <a:gd name="T7" fmla="*/ 2940 h 5785"/>
                <a:gd name="T8" fmla="*/ 8941 w 20557"/>
                <a:gd name="T9" fmla="*/ 1542 h 5785"/>
                <a:gd name="T10" fmla="*/ 12652 w 20557"/>
                <a:gd name="T11" fmla="*/ 1542 h 5785"/>
                <a:gd name="T12" fmla="*/ 13010 w 20557"/>
                <a:gd name="T13" fmla="*/ 2940 h 5785"/>
                <a:gd name="T14" fmla="*/ 16459 w 20557"/>
                <a:gd name="T15" fmla="*/ 2940 h 5785"/>
                <a:gd name="T16" fmla="*/ 17799 w 20557"/>
                <a:gd name="T17" fmla="*/ 5784 h 5785"/>
                <a:gd name="T18" fmla="*/ 20556 w 20557"/>
                <a:gd name="T19" fmla="*/ 5784 h 5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57" h="5785">
                  <a:moveTo>
                    <a:pt x="0" y="0"/>
                  </a:moveTo>
                  <a:lnTo>
                    <a:pt x="4988" y="0"/>
                  </a:lnTo>
                  <a:lnTo>
                    <a:pt x="3518" y="2940"/>
                  </a:lnTo>
                  <a:lnTo>
                    <a:pt x="8724" y="2940"/>
                  </a:lnTo>
                  <a:lnTo>
                    <a:pt x="8941" y="1542"/>
                  </a:lnTo>
                  <a:lnTo>
                    <a:pt x="12652" y="1542"/>
                  </a:lnTo>
                  <a:lnTo>
                    <a:pt x="13010" y="2940"/>
                  </a:lnTo>
                  <a:lnTo>
                    <a:pt x="16459" y="2940"/>
                  </a:lnTo>
                  <a:lnTo>
                    <a:pt x="17799" y="5784"/>
                  </a:lnTo>
                  <a:lnTo>
                    <a:pt x="20556" y="5784"/>
                  </a:lnTo>
                </a:path>
              </a:pathLst>
            </a:custGeom>
            <a:noFill/>
            <a:ln w="635000" cap="flat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66" dirty="0">
                <a:latin typeface="Fira Sans Light" panose="020B0403050000020004" pitchFamily="34" charset="0"/>
              </a:endParaRPr>
            </a:p>
          </p:txBody>
        </p:sp>
        <p:sp>
          <p:nvSpPr>
            <p:cNvPr id="84" name="Line 447">
              <a:extLst>
                <a:ext uri="{FF2B5EF4-FFF2-40B4-BE49-F238E27FC236}">
                  <a16:creationId xmlns:a16="http://schemas.microsoft.com/office/drawing/2014/main" id="{EC8E97E6-0B33-CF45-AE28-2B9C3A8BC0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9675" y="3218038"/>
              <a:ext cx="2119487" cy="2137"/>
            </a:xfrm>
            <a:prstGeom prst="line">
              <a:avLst/>
            </a:prstGeom>
            <a:noFill/>
            <a:ln w="1404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66" dirty="0">
                <a:latin typeface="Fira Sans Light" panose="020B0403050000020004" pitchFamily="34" charset="0"/>
              </a:endParaRPr>
            </a:p>
          </p:txBody>
        </p:sp>
        <p:sp>
          <p:nvSpPr>
            <p:cNvPr id="85" name="Freeform 448">
              <a:extLst>
                <a:ext uri="{FF2B5EF4-FFF2-40B4-BE49-F238E27FC236}">
                  <a16:creationId xmlns:a16="http://schemas.microsoft.com/office/drawing/2014/main" id="{A613CC4C-2812-1647-B654-1E6E6AB63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9142" y="3234845"/>
              <a:ext cx="79980" cy="68382"/>
            </a:xfrm>
            <a:custGeom>
              <a:avLst/>
              <a:gdLst>
                <a:gd name="T0" fmla="*/ 0 w 157"/>
                <a:gd name="T1" fmla="*/ 0 h 142"/>
                <a:gd name="T2" fmla="*/ 156 w 157"/>
                <a:gd name="T3" fmla="*/ 0 h 142"/>
                <a:gd name="T4" fmla="*/ 86 w 157"/>
                <a:gd name="T5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7" h="142">
                  <a:moveTo>
                    <a:pt x="0" y="0"/>
                  </a:moveTo>
                  <a:lnTo>
                    <a:pt x="156" y="0"/>
                  </a:lnTo>
                  <a:lnTo>
                    <a:pt x="86" y="141"/>
                  </a:lnTo>
                </a:path>
              </a:pathLst>
            </a:custGeom>
            <a:noFill/>
            <a:ln w="1404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endParaRPr lang="en-US" sz="3266" dirty="0">
                <a:latin typeface="Fira Sans Light" panose="020B0403050000020004" pitchFamily="34" charset="0"/>
              </a:endParaRPr>
            </a:p>
          </p:txBody>
        </p:sp>
        <p:sp>
          <p:nvSpPr>
            <p:cNvPr id="86" name="Line 449">
              <a:extLst>
                <a:ext uri="{FF2B5EF4-FFF2-40B4-BE49-F238E27FC236}">
                  <a16:creationId xmlns:a16="http://schemas.microsoft.com/office/drawing/2014/main" id="{83A46709-391D-3A40-B903-DD54B6D56C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48174" y="3454803"/>
              <a:ext cx="562086" cy="1074873"/>
            </a:xfrm>
            <a:prstGeom prst="line">
              <a:avLst/>
            </a:prstGeom>
            <a:noFill/>
            <a:ln w="1404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66" dirty="0">
                <a:latin typeface="Fira Sans Light" panose="020B0403050000020004" pitchFamily="34" charset="0"/>
              </a:endParaRPr>
            </a:p>
          </p:txBody>
        </p:sp>
        <p:sp>
          <p:nvSpPr>
            <p:cNvPr id="87" name="Freeform 450">
              <a:extLst>
                <a:ext uri="{FF2B5EF4-FFF2-40B4-BE49-F238E27FC236}">
                  <a16:creationId xmlns:a16="http://schemas.microsoft.com/office/drawing/2014/main" id="{B547F930-A5D8-424A-96EB-34A469642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7081" y="4600195"/>
              <a:ext cx="79980" cy="68382"/>
            </a:xfrm>
            <a:custGeom>
              <a:avLst/>
              <a:gdLst>
                <a:gd name="T0" fmla="*/ 70 w 158"/>
                <a:gd name="T1" fmla="*/ 0 h 141"/>
                <a:gd name="T2" fmla="*/ 0 w 158"/>
                <a:gd name="T3" fmla="*/ 140 h 141"/>
                <a:gd name="T4" fmla="*/ 157 w 158"/>
                <a:gd name="T5" fmla="*/ 1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141">
                  <a:moveTo>
                    <a:pt x="70" y="0"/>
                  </a:moveTo>
                  <a:lnTo>
                    <a:pt x="0" y="140"/>
                  </a:lnTo>
                  <a:lnTo>
                    <a:pt x="157" y="140"/>
                  </a:lnTo>
                </a:path>
              </a:pathLst>
            </a:custGeom>
            <a:noFill/>
            <a:ln w="1404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66" dirty="0">
                <a:latin typeface="Fira Sans Light" panose="020B0403050000020004" pitchFamily="34" charset="0"/>
              </a:endParaRPr>
            </a:p>
          </p:txBody>
        </p:sp>
        <p:sp>
          <p:nvSpPr>
            <p:cNvPr id="88" name="Line 451">
              <a:extLst>
                <a:ext uri="{FF2B5EF4-FFF2-40B4-BE49-F238E27FC236}">
                  <a16:creationId xmlns:a16="http://schemas.microsoft.com/office/drawing/2014/main" id="{8D068BAC-2A3E-6A4F-AB6F-B7477F0EAB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9243" y="4668576"/>
              <a:ext cx="2217241" cy="2138"/>
            </a:xfrm>
            <a:prstGeom prst="line">
              <a:avLst/>
            </a:prstGeom>
            <a:noFill/>
            <a:ln w="1404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66" dirty="0">
                <a:latin typeface="Fira Sans Light" panose="020B0403050000020004" pitchFamily="34" charset="0"/>
              </a:endParaRPr>
            </a:p>
          </p:txBody>
        </p:sp>
        <p:sp>
          <p:nvSpPr>
            <p:cNvPr id="89" name="Freeform 452">
              <a:extLst>
                <a:ext uri="{FF2B5EF4-FFF2-40B4-BE49-F238E27FC236}">
                  <a16:creationId xmlns:a16="http://schemas.microsoft.com/office/drawing/2014/main" id="{01CC50DA-EF23-FA4E-9413-3B92C94B3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0909" y="4591647"/>
              <a:ext cx="91090" cy="74793"/>
            </a:xfrm>
            <a:custGeom>
              <a:avLst/>
              <a:gdLst>
                <a:gd name="T0" fmla="*/ 0 w 182"/>
                <a:gd name="T1" fmla="*/ 155 h 156"/>
                <a:gd name="T2" fmla="*/ 157 w 182"/>
                <a:gd name="T3" fmla="*/ 155 h 156"/>
                <a:gd name="T4" fmla="*/ 181 w 182"/>
                <a:gd name="T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2" h="156">
                  <a:moveTo>
                    <a:pt x="0" y="155"/>
                  </a:moveTo>
                  <a:lnTo>
                    <a:pt x="157" y="155"/>
                  </a:lnTo>
                  <a:lnTo>
                    <a:pt x="181" y="0"/>
                  </a:lnTo>
                </a:path>
              </a:pathLst>
            </a:custGeom>
            <a:noFill/>
            <a:ln w="1404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66" dirty="0">
                <a:latin typeface="Fira Sans Light" panose="020B0403050000020004" pitchFamily="34" charset="0"/>
              </a:endParaRPr>
            </a:p>
          </p:txBody>
        </p:sp>
        <p:sp>
          <p:nvSpPr>
            <p:cNvPr id="90" name="Line 453">
              <a:extLst>
                <a:ext uri="{FF2B5EF4-FFF2-40B4-BE49-F238E27FC236}">
                  <a16:creationId xmlns:a16="http://schemas.microsoft.com/office/drawing/2014/main" id="{ADEA679D-BBDF-D741-B6AD-CBBDD14CDB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40879" y="4149304"/>
              <a:ext cx="42213" cy="269253"/>
            </a:xfrm>
            <a:prstGeom prst="line">
              <a:avLst/>
            </a:prstGeom>
            <a:noFill/>
            <a:ln w="1404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66" dirty="0">
                <a:latin typeface="Fira Sans Light" panose="020B0403050000020004" pitchFamily="34" charset="0"/>
              </a:endParaRPr>
            </a:p>
          </p:txBody>
        </p:sp>
        <p:sp>
          <p:nvSpPr>
            <p:cNvPr id="91" name="Freeform 454">
              <a:extLst>
                <a:ext uri="{FF2B5EF4-FFF2-40B4-BE49-F238E27FC236}">
                  <a16:creationId xmlns:a16="http://schemas.microsoft.com/office/drawing/2014/main" id="{EBF48D70-F2E6-F849-BDF0-C8CC4FE1B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6422" y="3991172"/>
              <a:ext cx="91089" cy="74792"/>
            </a:xfrm>
            <a:custGeom>
              <a:avLst/>
              <a:gdLst>
                <a:gd name="T0" fmla="*/ 0 w 182"/>
                <a:gd name="T1" fmla="*/ 155 h 156"/>
                <a:gd name="T2" fmla="*/ 24 w 182"/>
                <a:gd name="T3" fmla="*/ 0 h 156"/>
                <a:gd name="T4" fmla="*/ 181 w 182"/>
                <a:gd name="T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2" h="156">
                  <a:moveTo>
                    <a:pt x="0" y="155"/>
                  </a:moveTo>
                  <a:lnTo>
                    <a:pt x="24" y="0"/>
                  </a:lnTo>
                  <a:lnTo>
                    <a:pt x="181" y="0"/>
                  </a:lnTo>
                </a:path>
              </a:pathLst>
            </a:custGeom>
            <a:noFill/>
            <a:ln w="1404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66" dirty="0">
                <a:latin typeface="Fira Sans Light" panose="020B0403050000020004" pitchFamily="34" charset="0"/>
              </a:endParaRPr>
            </a:p>
          </p:txBody>
        </p:sp>
        <p:sp>
          <p:nvSpPr>
            <p:cNvPr id="92" name="Line 455">
              <a:extLst>
                <a:ext uri="{FF2B5EF4-FFF2-40B4-BE49-F238E27FC236}">
                  <a16:creationId xmlns:a16="http://schemas.microsoft.com/office/drawing/2014/main" id="{D7BA1585-0C69-7C4A-96A8-DA3E5D8E6B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43029" y="3991172"/>
              <a:ext cx="1477421" cy="2137"/>
            </a:xfrm>
            <a:prstGeom prst="line">
              <a:avLst/>
            </a:prstGeom>
            <a:noFill/>
            <a:ln w="1404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66" dirty="0">
                <a:latin typeface="Fira Sans Light" panose="020B0403050000020004" pitchFamily="34" charset="0"/>
              </a:endParaRPr>
            </a:p>
          </p:txBody>
        </p:sp>
        <p:sp>
          <p:nvSpPr>
            <p:cNvPr id="93" name="Line 457">
              <a:extLst>
                <a:ext uri="{FF2B5EF4-FFF2-40B4-BE49-F238E27FC236}">
                  <a16:creationId xmlns:a16="http://schemas.microsoft.com/office/drawing/2014/main" id="{8550E6B5-9C25-CE4B-9707-382708E396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4839" y="4241191"/>
              <a:ext cx="71094" cy="264979"/>
            </a:xfrm>
            <a:prstGeom prst="line">
              <a:avLst/>
            </a:prstGeom>
            <a:noFill/>
            <a:ln w="1404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66" dirty="0">
                <a:latin typeface="Fira Sans Light" panose="020B0403050000020004" pitchFamily="34" charset="0"/>
              </a:endParaRPr>
            </a:p>
          </p:txBody>
        </p:sp>
        <p:sp>
          <p:nvSpPr>
            <p:cNvPr id="94" name="Freeform 458">
              <a:extLst>
                <a:ext uri="{FF2B5EF4-FFF2-40B4-BE49-F238E27FC236}">
                  <a16:creationId xmlns:a16="http://schemas.microsoft.com/office/drawing/2014/main" id="{7250C457-CE85-2E47-86AD-F90E8CD3B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8150" y="4593784"/>
              <a:ext cx="99977" cy="74792"/>
            </a:xfrm>
            <a:custGeom>
              <a:avLst/>
              <a:gdLst>
                <a:gd name="T0" fmla="*/ 0 w 197"/>
                <a:gd name="T1" fmla="*/ 0 h 153"/>
                <a:gd name="T2" fmla="*/ 39 w 197"/>
                <a:gd name="T3" fmla="*/ 152 h 153"/>
                <a:gd name="T4" fmla="*/ 196 w 197"/>
                <a:gd name="T5" fmla="*/ 1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53">
                  <a:moveTo>
                    <a:pt x="0" y="0"/>
                  </a:moveTo>
                  <a:lnTo>
                    <a:pt x="39" y="152"/>
                  </a:lnTo>
                  <a:lnTo>
                    <a:pt x="196" y="152"/>
                  </a:lnTo>
                </a:path>
              </a:pathLst>
            </a:custGeom>
            <a:noFill/>
            <a:ln w="1404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66" dirty="0">
                <a:latin typeface="Fira Sans Light" panose="020B0403050000020004" pitchFamily="34" charset="0"/>
              </a:endParaRPr>
            </a:p>
          </p:txBody>
        </p:sp>
        <p:sp>
          <p:nvSpPr>
            <p:cNvPr id="95" name="Line 459">
              <a:extLst>
                <a:ext uri="{FF2B5EF4-FFF2-40B4-BE49-F238E27FC236}">
                  <a16:creationId xmlns:a16="http://schemas.microsoft.com/office/drawing/2014/main" id="{BEE9CFEB-4105-7E46-99E2-8D3C2E02B2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0313" y="4668576"/>
              <a:ext cx="1364115" cy="2138"/>
            </a:xfrm>
            <a:prstGeom prst="line">
              <a:avLst/>
            </a:prstGeom>
            <a:noFill/>
            <a:ln w="1404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66" dirty="0">
                <a:latin typeface="Fira Sans Light" panose="020B0403050000020004" pitchFamily="34" charset="0"/>
              </a:endParaRPr>
            </a:p>
          </p:txBody>
        </p:sp>
        <p:sp>
          <p:nvSpPr>
            <p:cNvPr id="96" name="Freeform 460">
              <a:extLst>
                <a:ext uri="{FF2B5EF4-FFF2-40B4-BE49-F238E27FC236}">
                  <a16:creationId xmlns:a16="http://schemas.microsoft.com/office/drawing/2014/main" id="{BA43468A-68BA-644D-911A-5B00B5941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7743" y="4668576"/>
              <a:ext cx="113307" cy="68382"/>
            </a:xfrm>
            <a:custGeom>
              <a:avLst/>
              <a:gdLst>
                <a:gd name="T0" fmla="*/ 0 w 224"/>
                <a:gd name="T1" fmla="*/ 0 h 143"/>
                <a:gd name="T2" fmla="*/ 156 w 224"/>
                <a:gd name="T3" fmla="*/ 0 h 143"/>
                <a:gd name="T4" fmla="*/ 223 w 224"/>
                <a:gd name="T5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4" h="143">
                  <a:moveTo>
                    <a:pt x="0" y="0"/>
                  </a:moveTo>
                  <a:lnTo>
                    <a:pt x="156" y="0"/>
                  </a:lnTo>
                  <a:lnTo>
                    <a:pt x="223" y="142"/>
                  </a:lnTo>
                </a:path>
              </a:pathLst>
            </a:custGeom>
            <a:noFill/>
            <a:ln w="1404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66" dirty="0">
                <a:latin typeface="Fira Sans Light" panose="020B0403050000020004" pitchFamily="34" charset="0"/>
              </a:endParaRPr>
            </a:p>
          </p:txBody>
        </p:sp>
        <p:sp>
          <p:nvSpPr>
            <p:cNvPr id="97" name="Line 461">
              <a:extLst>
                <a:ext uri="{FF2B5EF4-FFF2-40B4-BE49-F238E27FC236}">
                  <a16:creationId xmlns:a16="http://schemas.microsoft.com/office/drawing/2014/main" id="{08EAD295-5FC0-734F-83EE-F350DA654E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97701" y="4873721"/>
              <a:ext cx="506544" cy="1034271"/>
            </a:xfrm>
            <a:prstGeom prst="line">
              <a:avLst/>
            </a:prstGeom>
            <a:noFill/>
            <a:ln w="1404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66" dirty="0">
                <a:latin typeface="Fira Sans Light" panose="020B0403050000020004" pitchFamily="34" charset="0"/>
              </a:endParaRP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DCB07831-50F2-CD46-B815-672DB94C16CB}"/>
                </a:ext>
              </a:extLst>
            </p:cNvPr>
            <p:cNvGrpSpPr/>
            <p:nvPr/>
          </p:nvGrpSpPr>
          <p:grpSpPr>
            <a:xfrm>
              <a:off x="2117191" y="1895860"/>
              <a:ext cx="906447" cy="1269333"/>
              <a:chOff x="2609850" y="1857375"/>
              <a:chExt cx="647700" cy="942975"/>
            </a:xfrm>
          </p:grpSpPr>
          <p:sp>
            <p:nvSpPr>
              <p:cNvPr id="99" name="Freeform 464">
                <a:extLst>
                  <a:ext uri="{FF2B5EF4-FFF2-40B4-BE49-F238E27FC236}">
                    <a16:creationId xmlns:a16="http://schemas.microsoft.com/office/drawing/2014/main" id="{20FC0B06-C72D-7A4F-860B-A2BC53149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9850" y="1857375"/>
                <a:ext cx="647700" cy="942975"/>
              </a:xfrm>
              <a:custGeom>
                <a:avLst/>
                <a:gdLst>
                  <a:gd name="T0" fmla="*/ 1797 w 1798"/>
                  <a:gd name="T1" fmla="*/ 898 h 2621"/>
                  <a:gd name="T2" fmla="*/ 1797 w 1798"/>
                  <a:gd name="T3" fmla="*/ 898 h 2621"/>
                  <a:gd name="T4" fmla="*/ 898 w 1798"/>
                  <a:gd name="T5" fmla="*/ 2620 h 2621"/>
                  <a:gd name="T6" fmla="*/ 898 w 1798"/>
                  <a:gd name="T7" fmla="*/ 2620 h 2621"/>
                  <a:gd name="T8" fmla="*/ 0 w 1798"/>
                  <a:gd name="T9" fmla="*/ 898 h 2621"/>
                  <a:gd name="T10" fmla="*/ 0 w 1798"/>
                  <a:gd name="T11" fmla="*/ 898 h 2621"/>
                  <a:gd name="T12" fmla="*/ 898 w 1798"/>
                  <a:gd name="T13" fmla="*/ 0 h 2621"/>
                  <a:gd name="T14" fmla="*/ 898 w 1798"/>
                  <a:gd name="T15" fmla="*/ 0 h 2621"/>
                  <a:gd name="T16" fmla="*/ 1797 w 1798"/>
                  <a:gd name="T17" fmla="*/ 898 h 2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98" h="2621">
                    <a:moveTo>
                      <a:pt x="1797" y="898"/>
                    </a:moveTo>
                    <a:lnTo>
                      <a:pt x="1797" y="898"/>
                    </a:lnTo>
                    <a:cubicBezTo>
                      <a:pt x="1797" y="1612"/>
                      <a:pt x="898" y="2620"/>
                      <a:pt x="898" y="2620"/>
                    </a:cubicBezTo>
                    <a:lnTo>
                      <a:pt x="898" y="2620"/>
                    </a:lnTo>
                    <a:cubicBezTo>
                      <a:pt x="898" y="2620"/>
                      <a:pt x="0" y="1595"/>
                      <a:pt x="0" y="898"/>
                    </a:cubicBezTo>
                    <a:lnTo>
                      <a:pt x="0" y="898"/>
                    </a:lnTo>
                    <a:cubicBezTo>
                      <a:pt x="0" y="402"/>
                      <a:pt x="402" y="0"/>
                      <a:pt x="898" y="0"/>
                    </a:cubicBezTo>
                    <a:lnTo>
                      <a:pt x="898" y="0"/>
                    </a:lnTo>
                    <a:cubicBezTo>
                      <a:pt x="1395" y="0"/>
                      <a:pt x="1797" y="402"/>
                      <a:pt x="1797" y="89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66" dirty="0">
                  <a:latin typeface="Fira Sans Light" panose="020B0403050000020004" pitchFamily="34" charset="0"/>
                </a:endParaRPr>
              </a:p>
            </p:txBody>
          </p:sp>
          <p:sp>
            <p:nvSpPr>
              <p:cNvPr id="100" name="Freeform 465">
                <a:extLst>
                  <a:ext uri="{FF2B5EF4-FFF2-40B4-BE49-F238E27FC236}">
                    <a16:creationId xmlns:a16="http://schemas.microsoft.com/office/drawing/2014/main" id="{04CA8779-75BE-0644-B9FB-EE5570212A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1857375"/>
                <a:ext cx="323850" cy="942975"/>
              </a:xfrm>
              <a:custGeom>
                <a:avLst/>
                <a:gdLst>
                  <a:gd name="T0" fmla="*/ 0 w 900"/>
                  <a:gd name="T1" fmla="*/ 0 h 2621"/>
                  <a:gd name="T2" fmla="*/ 0 w 900"/>
                  <a:gd name="T3" fmla="*/ 2620 h 2621"/>
                  <a:gd name="T4" fmla="*/ 0 w 900"/>
                  <a:gd name="T5" fmla="*/ 2620 h 2621"/>
                  <a:gd name="T6" fmla="*/ 899 w 900"/>
                  <a:gd name="T7" fmla="*/ 898 h 2621"/>
                  <a:gd name="T8" fmla="*/ 899 w 900"/>
                  <a:gd name="T9" fmla="*/ 898 h 2621"/>
                  <a:gd name="T10" fmla="*/ 0 w 900"/>
                  <a:gd name="T11" fmla="*/ 0 h 2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0" h="2621">
                    <a:moveTo>
                      <a:pt x="0" y="0"/>
                    </a:moveTo>
                    <a:lnTo>
                      <a:pt x="0" y="2620"/>
                    </a:lnTo>
                    <a:lnTo>
                      <a:pt x="0" y="2620"/>
                    </a:lnTo>
                    <a:cubicBezTo>
                      <a:pt x="0" y="2620"/>
                      <a:pt x="899" y="1612"/>
                      <a:pt x="899" y="898"/>
                    </a:cubicBezTo>
                    <a:lnTo>
                      <a:pt x="899" y="898"/>
                    </a:lnTo>
                    <a:cubicBezTo>
                      <a:pt x="899" y="402"/>
                      <a:pt x="497" y="0"/>
                      <a:pt x="0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66" dirty="0">
                  <a:latin typeface="Fira Sans Light" panose="020B0403050000020004" pitchFamily="34" charset="0"/>
                </a:endParaRPr>
              </a:p>
            </p:txBody>
          </p:sp>
          <p:sp>
            <p:nvSpPr>
              <p:cNvPr id="101" name="Freeform 466">
                <a:extLst>
                  <a:ext uri="{FF2B5EF4-FFF2-40B4-BE49-F238E27FC236}">
                    <a16:creationId xmlns:a16="http://schemas.microsoft.com/office/drawing/2014/main" id="{4B680448-6746-1F4B-BE10-30ABC6EC6C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1254" y="1896748"/>
                <a:ext cx="566737" cy="564884"/>
              </a:xfrm>
              <a:custGeom>
                <a:avLst/>
                <a:gdLst>
                  <a:gd name="T0" fmla="*/ 1347 w 1348"/>
                  <a:gd name="T1" fmla="*/ 673 h 1347"/>
                  <a:gd name="T2" fmla="*/ 1347 w 1348"/>
                  <a:gd name="T3" fmla="*/ 673 h 1347"/>
                  <a:gd name="T4" fmla="*/ 673 w 1348"/>
                  <a:gd name="T5" fmla="*/ 1346 h 1347"/>
                  <a:gd name="T6" fmla="*/ 673 w 1348"/>
                  <a:gd name="T7" fmla="*/ 1346 h 1347"/>
                  <a:gd name="T8" fmla="*/ 0 w 1348"/>
                  <a:gd name="T9" fmla="*/ 673 h 1347"/>
                  <a:gd name="T10" fmla="*/ 0 w 1348"/>
                  <a:gd name="T11" fmla="*/ 673 h 1347"/>
                  <a:gd name="T12" fmla="*/ 673 w 1348"/>
                  <a:gd name="T13" fmla="*/ 0 h 1347"/>
                  <a:gd name="T14" fmla="*/ 673 w 1348"/>
                  <a:gd name="T15" fmla="*/ 0 h 1347"/>
                  <a:gd name="T16" fmla="*/ 1347 w 1348"/>
                  <a:gd name="T17" fmla="*/ 673 h 1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8" h="1347">
                    <a:moveTo>
                      <a:pt x="1347" y="673"/>
                    </a:moveTo>
                    <a:lnTo>
                      <a:pt x="1347" y="673"/>
                    </a:lnTo>
                    <a:cubicBezTo>
                      <a:pt x="1347" y="1045"/>
                      <a:pt x="1045" y="1346"/>
                      <a:pt x="673" y="1346"/>
                    </a:cubicBezTo>
                    <a:lnTo>
                      <a:pt x="673" y="1346"/>
                    </a:lnTo>
                    <a:cubicBezTo>
                      <a:pt x="302" y="1346"/>
                      <a:pt x="0" y="1045"/>
                      <a:pt x="0" y="673"/>
                    </a:cubicBezTo>
                    <a:lnTo>
                      <a:pt x="0" y="673"/>
                    </a:lnTo>
                    <a:cubicBezTo>
                      <a:pt x="0" y="301"/>
                      <a:pt x="302" y="0"/>
                      <a:pt x="673" y="0"/>
                    </a:cubicBezTo>
                    <a:lnTo>
                      <a:pt x="673" y="0"/>
                    </a:lnTo>
                    <a:cubicBezTo>
                      <a:pt x="1045" y="0"/>
                      <a:pt x="1347" y="301"/>
                      <a:pt x="1347" y="67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ira Sans Light" panose="020B0403050000020004" pitchFamily="34" charset="0"/>
                  </a:rPr>
                  <a:t>Q1 </a:t>
                </a:r>
              </a:p>
              <a:p>
                <a:pPr algn="ctr"/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ira Sans Light" panose="020B0403050000020004" pitchFamily="34" charset="0"/>
                  </a:rPr>
                  <a:t>2021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8C9795E8-40F8-4545-93D9-9EF385DF6CFA}"/>
                </a:ext>
              </a:extLst>
            </p:cNvPr>
            <p:cNvGrpSpPr/>
            <p:nvPr/>
          </p:nvGrpSpPr>
          <p:grpSpPr>
            <a:xfrm>
              <a:off x="8662273" y="3319051"/>
              <a:ext cx="906447" cy="1269333"/>
              <a:chOff x="7286625" y="2914650"/>
              <a:chExt cx="647700" cy="942975"/>
            </a:xfrm>
          </p:grpSpPr>
          <p:sp>
            <p:nvSpPr>
              <p:cNvPr id="103" name="Freeform 468">
                <a:extLst>
                  <a:ext uri="{FF2B5EF4-FFF2-40B4-BE49-F238E27FC236}">
                    <a16:creationId xmlns:a16="http://schemas.microsoft.com/office/drawing/2014/main" id="{F3117FB9-3B56-104A-83E4-3AFBAA6D1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6625" y="2914650"/>
                <a:ext cx="647700" cy="942975"/>
              </a:xfrm>
              <a:custGeom>
                <a:avLst/>
                <a:gdLst>
                  <a:gd name="T0" fmla="*/ 1797 w 1798"/>
                  <a:gd name="T1" fmla="*/ 899 h 2621"/>
                  <a:gd name="T2" fmla="*/ 1797 w 1798"/>
                  <a:gd name="T3" fmla="*/ 899 h 2621"/>
                  <a:gd name="T4" fmla="*/ 899 w 1798"/>
                  <a:gd name="T5" fmla="*/ 2620 h 2621"/>
                  <a:gd name="T6" fmla="*/ 899 w 1798"/>
                  <a:gd name="T7" fmla="*/ 2620 h 2621"/>
                  <a:gd name="T8" fmla="*/ 0 w 1798"/>
                  <a:gd name="T9" fmla="*/ 899 h 2621"/>
                  <a:gd name="T10" fmla="*/ 0 w 1798"/>
                  <a:gd name="T11" fmla="*/ 899 h 2621"/>
                  <a:gd name="T12" fmla="*/ 899 w 1798"/>
                  <a:gd name="T13" fmla="*/ 0 h 2621"/>
                  <a:gd name="T14" fmla="*/ 899 w 1798"/>
                  <a:gd name="T15" fmla="*/ 0 h 2621"/>
                  <a:gd name="T16" fmla="*/ 1797 w 1798"/>
                  <a:gd name="T17" fmla="*/ 899 h 2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98" h="2621">
                    <a:moveTo>
                      <a:pt x="1797" y="899"/>
                    </a:moveTo>
                    <a:lnTo>
                      <a:pt x="1797" y="899"/>
                    </a:lnTo>
                    <a:cubicBezTo>
                      <a:pt x="1797" y="1612"/>
                      <a:pt x="899" y="2620"/>
                      <a:pt x="899" y="2620"/>
                    </a:cubicBezTo>
                    <a:lnTo>
                      <a:pt x="899" y="2620"/>
                    </a:lnTo>
                    <a:cubicBezTo>
                      <a:pt x="899" y="2620"/>
                      <a:pt x="0" y="1596"/>
                      <a:pt x="0" y="899"/>
                    </a:cubicBezTo>
                    <a:lnTo>
                      <a:pt x="0" y="899"/>
                    </a:lnTo>
                    <a:cubicBezTo>
                      <a:pt x="0" y="402"/>
                      <a:pt x="402" y="0"/>
                      <a:pt x="899" y="0"/>
                    </a:cubicBezTo>
                    <a:lnTo>
                      <a:pt x="899" y="0"/>
                    </a:lnTo>
                    <a:cubicBezTo>
                      <a:pt x="1395" y="0"/>
                      <a:pt x="1797" y="402"/>
                      <a:pt x="1797" y="899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66" dirty="0">
                  <a:latin typeface="Fira Sans Light" panose="020B0403050000020004" pitchFamily="34" charset="0"/>
                </a:endParaRPr>
              </a:p>
            </p:txBody>
          </p:sp>
          <p:sp>
            <p:nvSpPr>
              <p:cNvPr id="104" name="Freeform 469">
                <a:extLst>
                  <a:ext uri="{FF2B5EF4-FFF2-40B4-BE49-F238E27FC236}">
                    <a16:creationId xmlns:a16="http://schemas.microsoft.com/office/drawing/2014/main" id="{EC10E0ED-6BC8-7D48-AA34-AEB4B256F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475" y="2914650"/>
                <a:ext cx="323850" cy="942975"/>
              </a:xfrm>
              <a:custGeom>
                <a:avLst/>
                <a:gdLst>
                  <a:gd name="T0" fmla="*/ 0 w 899"/>
                  <a:gd name="T1" fmla="*/ 0 h 2621"/>
                  <a:gd name="T2" fmla="*/ 0 w 899"/>
                  <a:gd name="T3" fmla="*/ 2620 h 2621"/>
                  <a:gd name="T4" fmla="*/ 0 w 899"/>
                  <a:gd name="T5" fmla="*/ 2620 h 2621"/>
                  <a:gd name="T6" fmla="*/ 898 w 899"/>
                  <a:gd name="T7" fmla="*/ 899 h 2621"/>
                  <a:gd name="T8" fmla="*/ 898 w 899"/>
                  <a:gd name="T9" fmla="*/ 899 h 2621"/>
                  <a:gd name="T10" fmla="*/ 0 w 899"/>
                  <a:gd name="T11" fmla="*/ 0 h 2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9" h="2621">
                    <a:moveTo>
                      <a:pt x="0" y="0"/>
                    </a:moveTo>
                    <a:lnTo>
                      <a:pt x="0" y="2620"/>
                    </a:lnTo>
                    <a:lnTo>
                      <a:pt x="0" y="2620"/>
                    </a:lnTo>
                    <a:cubicBezTo>
                      <a:pt x="0" y="2620"/>
                      <a:pt x="898" y="1612"/>
                      <a:pt x="898" y="899"/>
                    </a:cubicBezTo>
                    <a:lnTo>
                      <a:pt x="898" y="899"/>
                    </a:lnTo>
                    <a:cubicBezTo>
                      <a:pt x="898" y="402"/>
                      <a:pt x="496" y="0"/>
                      <a:pt x="0" y="0"/>
                    </a:cubicBezTo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66" dirty="0">
                  <a:latin typeface="Fira Sans Light" panose="020B0403050000020004" pitchFamily="34" charset="0"/>
                </a:endParaRPr>
              </a:p>
            </p:txBody>
          </p:sp>
          <p:sp>
            <p:nvSpPr>
              <p:cNvPr id="105" name="Freeform 470">
                <a:extLst>
                  <a:ext uri="{FF2B5EF4-FFF2-40B4-BE49-F238E27FC236}">
                    <a16:creationId xmlns:a16="http://schemas.microsoft.com/office/drawing/2014/main" id="{7AC5E93E-8FE8-ED47-A61E-5ADB5AA8304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325385" y="2953550"/>
                <a:ext cx="565828" cy="565828"/>
              </a:xfrm>
              <a:custGeom>
                <a:avLst/>
                <a:gdLst>
                  <a:gd name="T0" fmla="*/ 1347 w 1348"/>
                  <a:gd name="T1" fmla="*/ 674 h 1348"/>
                  <a:gd name="T2" fmla="*/ 1347 w 1348"/>
                  <a:gd name="T3" fmla="*/ 674 h 1348"/>
                  <a:gd name="T4" fmla="*/ 674 w 1348"/>
                  <a:gd name="T5" fmla="*/ 1347 h 1348"/>
                  <a:gd name="T6" fmla="*/ 674 w 1348"/>
                  <a:gd name="T7" fmla="*/ 1347 h 1348"/>
                  <a:gd name="T8" fmla="*/ 0 w 1348"/>
                  <a:gd name="T9" fmla="*/ 674 h 1348"/>
                  <a:gd name="T10" fmla="*/ 0 w 1348"/>
                  <a:gd name="T11" fmla="*/ 674 h 1348"/>
                  <a:gd name="T12" fmla="*/ 674 w 1348"/>
                  <a:gd name="T13" fmla="*/ 0 h 1348"/>
                  <a:gd name="T14" fmla="*/ 674 w 1348"/>
                  <a:gd name="T15" fmla="*/ 0 h 1348"/>
                  <a:gd name="T16" fmla="*/ 1347 w 1348"/>
                  <a:gd name="T17" fmla="*/ 674 h 1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8" h="1348">
                    <a:moveTo>
                      <a:pt x="1347" y="674"/>
                    </a:moveTo>
                    <a:lnTo>
                      <a:pt x="1347" y="674"/>
                    </a:lnTo>
                    <a:cubicBezTo>
                      <a:pt x="1347" y="1045"/>
                      <a:pt x="1045" y="1347"/>
                      <a:pt x="674" y="1347"/>
                    </a:cubicBezTo>
                    <a:lnTo>
                      <a:pt x="674" y="1347"/>
                    </a:lnTo>
                    <a:cubicBezTo>
                      <a:pt x="302" y="1347"/>
                      <a:pt x="0" y="1045"/>
                      <a:pt x="0" y="674"/>
                    </a:cubicBezTo>
                    <a:lnTo>
                      <a:pt x="0" y="674"/>
                    </a:lnTo>
                    <a:cubicBezTo>
                      <a:pt x="0" y="302"/>
                      <a:pt x="302" y="0"/>
                      <a:pt x="674" y="0"/>
                    </a:cubicBezTo>
                    <a:lnTo>
                      <a:pt x="674" y="0"/>
                    </a:lnTo>
                    <a:cubicBezTo>
                      <a:pt x="1045" y="0"/>
                      <a:pt x="1347" y="302"/>
                      <a:pt x="1347" y="67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ira Sans Light" panose="020B0403050000020004" pitchFamily="34" charset="0"/>
                  </a:rPr>
                  <a:t>Q4 </a:t>
                </a:r>
              </a:p>
              <a:p>
                <a:pPr algn="ctr"/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ira Sans Light" panose="020B0403050000020004" pitchFamily="34" charset="0"/>
                  </a:rPr>
                  <a:t>2021</a:t>
                </a: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3AACE227-F825-5F4A-9366-022A27B46F74}"/>
                </a:ext>
              </a:extLst>
            </p:cNvPr>
            <p:cNvGrpSpPr/>
            <p:nvPr/>
          </p:nvGrpSpPr>
          <p:grpSpPr>
            <a:xfrm>
              <a:off x="4061166" y="3319051"/>
              <a:ext cx="906447" cy="1269333"/>
              <a:chOff x="3998913" y="2914650"/>
              <a:chExt cx="647700" cy="942975"/>
            </a:xfrm>
          </p:grpSpPr>
          <p:sp>
            <p:nvSpPr>
              <p:cNvPr id="107" name="Freeform 472">
                <a:extLst>
                  <a:ext uri="{FF2B5EF4-FFF2-40B4-BE49-F238E27FC236}">
                    <a16:creationId xmlns:a16="http://schemas.microsoft.com/office/drawing/2014/main" id="{489CF325-FCE9-104A-9DE7-12128DD20F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8913" y="2914650"/>
                <a:ext cx="647700" cy="942975"/>
              </a:xfrm>
              <a:custGeom>
                <a:avLst/>
                <a:gdLst>
                  <a:gd name="T0" fmla="*/ 1798 w 1799"/>
                  <a:gd name="T1" fmla="*/ 899 h 2621"/>
                  <a:gd name="T2" fmla="*/ 1798 w 1799"/>
                  <a:gd name="T3" fmla="*/ 899 h 2621"/>
                  <a:gd name="T4" fmla="*/ 899 w 1799"/>
                  <a:gd name="T5" fmla="*/ 2620 h 2621"/>
                  <a:gd name="T6" fmla="*/ 899 w 1799"/>
                  <a:gd name="T7" fmla="*/ 2620 h 2621"/>
                  <a:gd name="T8" fmla="*/ 0 w 1799"/>
                  <a:gd name="T9" fmla="*/ 899 h 2621"/>
                  <a:gd name="T10" fmla="*/ 0 w 1799"/>
                  <a:gd name="T11" fmla="*/ 899 h 2621"/>
                  <a:gd name="T12" fmla="*/ 899 w 1799"/>
                  <a:gd name="T13" fmla="*/ 0 h 2621"/>
                  <a:gd name="T14" fmla="*/ 899 w 1799"/>
                  <a:gd name="T15" fmla="*/ 0 h 2621"/>
                  <a:gd name="T16" fmla="*/ 1798 w 1799"/>
                  <a:gd name="T17" fmla="*/ 899 h 2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99" h="2621">
                    <a:moveTo>
                      <a:pt x="1798" y="899"/>
                    </a:moveTo>
                    <a:lnTo>
                      <a:pt x="1798" y="899"/>
                    </a:lnTo>
                    <a:cubicBezTo>
                      <a:pt x="1798" y="1612"/>
                      <a:pt x="899" y="2620"/>
                      <a:pt x="899" y="2620"/>
                    </a:cubicBezTo>
                    <a:lnTo>
                      <a:pt x="899" y="2620"/>
                    </a:lnTo>
                    <a:cubicBezTo>
                      <a:pt x="899" y="2620"/>
                      <a:pt x="0" y="1596"/>
                      <a:pt x="0" y="899"/>
                    </a:cubicBezTo>
                    <a:lnTo>
                      <a:pt x="0" y="899"/>
                    </a:lnTo>
                    <a:cubicBezTo>
                      <a:pt x="0" y="402"/>
                      <a:pt x="403" y="0"/>
                      <a:pt x="899" y="0"/>
                    </a:cubicBezTo>
                    <a:lnTo>
                      <a:pt x="899" y="0"/>
                    </a:lnTo>
                    <a:cubicBezTo>
                      <a:pt x="1395" y="0"/>
                      <a:pt x="1798" y="402"/>
                      <a:pt x="1798" y="89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66" dirty="0">
                  <a:latin typeface="Fira Sans Light" panose="020B0403050000020004" pitchFamily="34" charset="0"/>
                </a:endParaRPr>
              </a:p>
            </p:txBody>
          </p:sp>
          <p:sp>
            <p:nvSpPr>
              <p:cNvPr id="108" name="Freeform 473">
                <a:extLst>
                  <a:ext uri="{FF2B5EF4-FFF2-40B4-BE49-F238E27FC236}">
                    <a16:creationId xmlns:a16="http://schemas.microsoft.com/office/drawing/2014/main" id="{720871BB-A5EA-1B4F-8D31-F6680E8CA2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1175" y="2914650"/>
                <a:ext cx="323850" cy="942975"/>
              </a:xfrm>
              <a:custGeom>
                <a:avLst/>
                <a:gdLst>
                  <a:gd name="T0" fmla="*/ 0 w 900"/>
                  <a:gd name="T1" fmla="*/ 0 h 2621"/>
                  <a:gd name="T2" fmla="*/ 0 w 900"/>
                  <a:gd name="T3" fmla="*/ 2620 h 2621"/>
                  <a:gd name="T4" fmla="*/ 0 w 900"/>
                  <a:gd name="T5" fmla="*/ 2620 h 2621"/>
                  <a:gd name="T6" fmla="*/ 899 w 900"/>
                  <a:gd name="T7" fmla="*/ 899 h 2621"/>
                  <a:gd name="T8" fmla="*/ 899 w 900"/>
                  <a:gd name="T9" fmla="*/ 899 h 2621"/>
                  <a:gd name="T10" fmla="*/ 0 w 900"/>
                  <a:gd name="T11" fmla="*/ 0 h 2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0" h="2621">
                    <a:moveTo>
                      <a:pt x="0" y="0"/>
                    </a:moveTo>
                    <a:lnTo>
                      <a:pt x="0" y="2620"/>
                    </a:lnTo>
                    <a:lnTo>
                      <a:pt x="0" y="2620"/>
                    </a:lnTo>
                    <a:cubicBezTo>
                      <a:pt x="0" y="2620"/>
                      <a:pt x="899" y="1612"/>
                      <a:pt x="899" y="899"/>
                    </a:cubicBezTo>
                    <a:lnTo>
                      <a:pt x="899" y="899"/>
                    </a:lnTo>
                    <a:cubicBezTo>
                      <a:pt x="899" y="402"/>
                      <a:pt x="496" y="0"/>
                      <a:pt x="0" y="0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66" dirty="0">
                  <a:latin typeface="Fira Sans Light" panose="020B0403050000020004" pitchFamily="34" charset="0"/>
                </a:endParaRPr>
              </a:p>
            </p:txBody>
          </p:sp>
          <p:sp>
            <p:nvSpPr>
              <p:cNvPr id="109" name="Freeform 474">
                <a:extLst>
                  <a:ext uri="{FF2B5EF4-FFF2-40B4-BE49-F238E27FC236}">
                    <a16:creationId xmlns:a16="http://schemas.microsoft.com/office/drawing/2014/main" id="{C5C736FF-37C2-7347-9F6D-5A58523C9C0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041535" y="2953550"/>
                <a:ext cx="565828" cy="565828"/>
              </a:xfrm>
              <a:custGeom>
                <a:avLst/>
                <a:gdLst>
                  <a:gd name="T0" fmla="*/ 1347 w 1348"/>
                  <a:gd name="T1" fmla="*/ 674 h 1348"/>
                  <a:gd name="T2" fmla="*/ 1347 w 1348"/>
                  <a:gd name="T3" fmla="*/ 674 h 1348"/>
                  <a:gd name="T4" fmla="*/ 673 w 1348"/>
                  <a:gd name="T5" fmla="*/ 1347 h 1348"/>
                  <a:gd name="T6" fmla="*/ 673 w 1348"/>
                  <a:gd name="T7" fmla="*/ 1347 h 1348"/>
                  <a:gd name="T8" fmla="*/ 0 w 1348"/>
                  <a:gd name="T9" fmla="*/ 674 h 1348"/>
                  <a:gd name="T10" fmla="*/ 0 w 1348"/>
                  <a:gd name="T11" fmla="*/ 674 h 1348"/>
                  <a:gd name="T12" fmla="*/ 673 w 1348"/>
                  <a:gd name="T13" fmla="*/ 0 h 1348"/>
                  <a:gd name="T14" fmla="*/ 673 w 1348"/>
                  <a:gd name="T15" fmla="*/ 0 h 1348"/>
                  <a:gd name="T16" fmla="*/ 1347 w 1348"/>
                  <a:gd name="T17" fmla="*/ 674 h 1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8" h="1348">
                    <a:moveTo>
                      <a:pt x="1347" y="674"/>
                    </a:moveTo>
                    <a:lnTo>
                      <a:pt x="1347" y="674"/>
                    </a:lnTo>
                    <a:cubicBezTo>
                      <a:pt x="1347" y="1045"/>
                      <a:pt x="1045" y="1347"/>
                      <a:pt x="673" y="1347"/>
                    </a:cubicBezTo>
                    <a:lnTo>
                      <a:pt x="673" y="1347"/>
                    </a:lnTo>
                    <a:cubicBezTo>
                      <a:pt x="301" y="1347"/>
                      <a:pt x="0" y="1045"/>
                      <a:pt x="0" y="674"/>
                    </a:cubicBezTo>
                    <a:lnTo>
                      <a:pt x="0" y="674"/>
                    </a:lnTo>
                    <a:cubicBezTo>
                      <a:pt x="0" y="302"/>
                      <a:pt x="301" y="0"/>
                      <a:pt x="673" y="0"/>
                    </a:cubicBezTo>
                    <a:lnTo>
                      <a:pt x="673" y="0"/>
                    </a:lnTo>
                    <a:cubicBezTo>
                      <a:pt x="1045" y="0"/>
                      <a:pt x="1347" y="302"/>
                      <a:pt x="1347" y="67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ira Sans Light" panose="020B0403050000020004" pitchFamily="34" charset="0"/>
                  </a:rPr>
                  <a:t>Q2 </a:t>
                </a:r>
              </a:p>
              <a:p>
                <a:pPr algn="ctr"/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ira Sans Light" panose="020B0403050000020004" pitchFamily="34" charset="0"/>
                  </a:rPr>
                  <a:t>2021</a:t>
                </a:r>
              </a:p>
            </p:txBody>
          </p:sp>
        </p:grpSp>
        <p:sp>
          <p:nvSpPr>
            <p:cNvPr id="110" name="Freeform 456">
              <a:extLst>
                <a:ext uri="{FF2B5EF4-FFF2-40B4-BE49-F238E27FC236}">
                  <a16:creationId xmlns:a16="http://schemas.microsoft.com/office/drawing/2014/main" id="{73121FD6-F129-4944-8B32-EE0410615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5732" y="3991170"/>
              <a:ext cx="97754" cy="74792"/>
            </a:xfrm>
            <a:custGeom>
              <a:avLst/>
              <a:gdLst>
                <a:gd name="T0" fmla="*/ 0 w 196"/>
                <a:gd name="T1" fmla="*/ 0 h 153"/>
                <a:gd name="T2" fmla="*/ 157 w 196"/>
                <a:gd name="T3" fmla="*/ 0 h 153"/>
                <a:gd name="T4" fmla="*/ 195 w 196"/>
                <a:gd name="T5" fmla="*/ 1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" h="153">
                  <a:moveTo>
                    <a:pt x="0" y="0"/>
                  </a:moveTo>
                  <a:lnTo>
                    <a:pt x="157" y="0"/>
                  </a:lnTo>
                  <a:lnTo>
                    <a:pt x="195" y="152"/>
                  </a:lnTo>
                </a:path>
              </a:pathLst>
            </a:custGeom>
            <a:noFill/>
            <a:ln w="1404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66" dirty="0">
                <a:latin typeface="Fira Sans Light" panose="020B0403050000020004" pitchFamily="34" charset="0"/>
              </a:endParaRPr>
            </a:p>
          </p:txBody>
        </p:sp>
        <p:sp>
          <p:nvSpPr>
            <p:cNvPr id="111" name="Subtitle 2">
              <a:extLst>
                <a:ext uri="{FF2B5EF4-FFF2-40B4-BE49-F238E27FC236}">
                  <a16:creationId xmlns:a16="http://schemas.microsoft.com/office/drawing/2014/main" id="{CE666A7B-BDBA-204A-8DF3-866A98ADB85F}"/>
                </a:ext>
              </a:extLst>
            </p:cNvPr>
            <p:cNvSpPr txBox="1">
              <a:spLocks/>
            </p:cNvSpPr>
            <p:nvPr/>
          </p:nvSpPr>
          <p:spPr>
            <a:xfrm>
              <a:off x="8590179" y="2869397"/>
              <a:ext cx="2116727" cy="288766"/>
            </a:xfrm>
            <a:prstGeom prst="rect">
              <a:avLst/>
            </a:prstGeom>
          </p:spPr>
          <p:txBody>
            <a:bodyPr vert="horz" wrap="square" lIns="108745" tIns="54373" rIns="108745" bIns="54373" rtlCol="0" anchor="b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00"/>
                </a:lnSpc>
              </a:pPr>
              <a:r>
                <a:rPr lang="en-US" sz="1400" b="1" dirty="0">
                  <a:solidFill>
                    <a:srgbClr val="438CCF"/>
                  </a:solidFill>
                  <a:latin typeface="Fira Sans Light" panose="020B04030500000200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Export/ Import Functionality </a:t>
              </a:r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E6610EE9-37D6-4C43-BB15-A534C0CCE992}"/>
                </a:ext>
              </a:extLst>
            </p:cNvPr>
            <p:cNvGrpSpPr/>
            <p:nvPr/>
          </p:nvGrpSpPr>
          <p:grpSpPr>
            <a:xfrm>
              <a:off x="6388813" y="2677974"/>
              <a:ext cx="906447" cy="1269334"/>
              <a:chOff x="12798465" y="6515445"/>
              <a:chExt cx="2156217" cy="3139202"/>
            </a:xfrm>
          </p:grpSpPr>
          <p:sp>
            <p:nvSpPr>
              <p:cNvPr id="113" name="Freeform 476">
                <a:extLst>
                  <a:ext uri="{FF2B5EF4-FFF2-40B4-BE49-F238E27FC236}">
                    <a16:creationId xmlns:a16="http://schemas.microsoft.com/office/drawing/2014/main" id="{ABE5E43B-A0B2-D649-8EFD-5A874C1A87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98465" y="6515445"/>
                <a:ext cx="2156217" cy="3139199"/>
              </a:xfrm>
              <a:custGeom>
                <a:avLst/>
                <a:gdLst>
                  <a:gd name="T0" fmla="*/ 1797 w 1798"/>
                  <a:gd name="T1" fmla="*/ 899 h 2620"/>
                  <a:gd name="T2" fmla="*/ 1797 w 1798"/>
                  <a:gd name="T3" fmla="*/ 899 h 2620"/>
                  <a:gd name="T4" fmla="*/ 898 w 1798"/>
                  <a:gd name="T5" fmla="*/ 2619 h 2620"/>
                  <a:gd name="T6" fmla="*/ 898 w 1798"/>
                  <a:gd name="T7" fmla="*/ 2619 h 2620"/>
                  <a:gd name="T8" fmla="*/ 0 w 1798"/>
                  <a:gd name="T9" fmla="*/ 899 h 2620"/>
                  <a:gd name="T10" fmla="*/ 0 w 1798"/>
                  <a:gd name="T11" fmla="*/ 899 h 2620"/>
                  <a:gd name="T12" fmla="*/ 898 w 1798"/>
                  <a:gd name="T13" fmla="*/ 0 h 2620"/>
                  <a:gd name="T14" fmla="*/ 898 w 1798"/>
                  <a:gd name="T15" fmla="*/ 0 h 2620"/>
                  <a:gd name="T16" fmla="*/ 1797 w 1798"/>
                  <a:gd name="T17" fmla="*/ 899 h 2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98" h="2620">
                    <a:moveTo>
                      <a:pt x="1797" y="899"/>
                    </a:moveTo>
                    <a:lnTo>
                      <a:pt x="1797" y="899"/>
                    </a:lnTo>
                    <a:cubicBezTo>
                      <a:pt x="1797" y="1611"/>
                      <a:pt x="898" y="2619"/>
                      <a:pt x="898" y="2619"/>
                    </a:cubicBezTo>
                    <a:lnTo>
                      <a:pt x="898" y="2619"/>
                    </a:lnTo>
                    <a:cubicBezTo>
                      <a:pt x="898" y="2619"/>
                      <a:pt x="0" y="1595"/>
                      <a:pt x="0" y="899"/>
                    </a:cubicBezTo>
                    <a:lnTo>
                      <a:pt x="0" y="899"/>
                    </a:lnTo>
                    <a:cubicBezTo>
                      <a:pt x="0" y="403"/>
                      <a:pt x="402" y="0"/>
                      <a:pt x="898" y="0"/>
                    </a:cubicBezTo>
                    <a:lnTo>
                      <a:pt x="898" y="0"/>
                    </a:lnTo>
                    <a:cubicBezTo>
                      <a:pt x="1395" y="0"/>
                      <a:pt x="1797" y="403"/>
                      <a:pt x="1797" y="899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66" dirty="0">
                  <a:latin typeface="Fira Sans Light" panose="020B0403050000020004" pitchFamily="34" charset="0"/>
                </a:endParaRPr>
              </a:p>
            </p:txBody>
          </p:sp>
          <p:sp>
            <p:nvSpPr>
              <p:cNvPr id="114" name="Freeform 477">
                <a:extLst>
                  <a:ext uri="{FF2B5EF4-FFF2-40B4-BE49-F238E27FC236}">
                    <a16:creationId xmlns:a16="http://schemas.microsoft.com/office/drawing/2014/main" id="{969EF092-1938-3842-9973-F265E335AD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6570" y="6515448"/>
                <a:ext cx="1078109" cy="3139199"/>
              </a:xfrm>
              <a:custGeom>
                <a:avLst/>
                <a:gdLst>
                  <a:gd name="T0" fmla="*/ 0 w 900"/>
                  <a:gd name="T1" fmla="*/ 0 h 2620"/>
                  <a:gd name="T2" fmla="*/ 0 w 900"/>
                  <a:gd name="T3" fmla="*/ 2619 h 2620"/>
                  <a:gd name="T4" fmla="*/ 0 w 900"/>
                  <a:gd name="T5" fmla="*/ 2619 h 2620"/>
                  <a:gd name="T6" fmla="*/ 899 w 900"/>
                  <a:gd name="T7" fmla="*/ 899 h 2620"/>
                  <a:gd name="T8" fmla="*/ 899 w 900"/>
                  <a:gd name="T9" fmla="*/ 899 h 2620"/>
                  <a:gd name="T10" fmla="*/ 0 w 900"/>
                  <a:gd name="T11" fmla="*/ 0 h 2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0" h="2620">
                    <a:moveTo>
                      <a:pt x="0" y="0"/>
                    </a:moveTo>
                    <a:lnTo>
                      <a:pt x="0" y="2619"/>
                    </a:lnTo>
                    <a:lnTo>
                      <a:pt x="0" y="2619"/>
                    </a:lnTo>
                    <a:cubicBezTo>
                      <a:pt x="0" y="2619"/>
                      <a:pt x="899" y="1611"/>
                      <a:pt x="899" y="899"/>
                    </a:cubicBezTo>
                    <a:lnTo>
                      <a:pt x="899" y="899"/>
                    </a:lnTo>
                    <a:cubicBezTo>
                      <a:pt x="899" y="403"/>
                      <a:pt x="497" y="0"/>
                      <a:pt x="0" y="0"/>
                    </a:cubicBez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66" dirty="0">
                  <a:latin typeface="Fira Sans Light" panose="020B0403050000020004" pitchFamily="34" charset="0"/>
                </a:endParaRPr>
              </a:p>
            </p:txBody>
          </p:sp>
          <p:sp>
            <p:nvSpPr>
              <p:cNvPr id="115" name="Freeform 478">
                <a:extLst>
                  <a:ext uri="{FF2B5EF4-FFF2-40B4-BE49-F238E27FC236}">
                    <a16:creationId xmlns:a16="http://schemas.microsoft.com/office/drawing/2014/main" id="{5D86D26C-55EF-1E4E-B2AD-798F41B0A50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2929106" y="6642923"/>
                <a:ext cx="1883668" cy="1883664"/>
              </a:xfrm>
              <a:custGeom>
                <a:avLst/>
                <a:gdLst>
                  <a:gd name="T0" fmla="*/ 1346 w 1347"/>
                  <a:gd name="T1" fmla="*/ 674 h 1347"/>
                  <a:gd name="T2" fmla="*/ 1346 w 1347"/>
                  <a:gd name="T3" fmla="*/ 674 h 1347"/>
                  <a:gd name="T4" fmla="*/ 673 w 1347"/>
                  <a:gd name="T5" fmla="*/ 1346 h 1347"/>
                  <a:gd name="T6" fmla="*/ 673 w 1347"/>
                  <a:gd name="T7" fmla="*/ 1346 h 1347"/>
                  <a:gd name="T8" fmla="*/ 0 w 1347"/>
                  <a:gd name="T9" fmla="*/ 674 h 1347"/>
                  <a:gd name="T10" fmla="*/ 0 w 1347"/>
                  <a:gd name="T11" fmla="*/ 674 h 1347"/>
                  <a:gd name="T12" fmla="*/ 673 w 1347"/>
                  <a:gd name="T13" fmla="*/ 0 h 1347"/>
                  <a:gd name="T14" fmla="*/ 673 w 1347"/>
                  <a:gd name="T15" fmla="*/ 0 h 1347"/>
                  <a:gd name="T16" fmla="*/ 1346 w 1347"/>
                  <a:gd name="T17" fmla="*/ 674 h 1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7" h="1347">
                    <a:moveTo>
                      <a:pt x="1346" y="674"/>
                    </a:moveTo>
                    <a:lnTo>
                      <a:pt x="1346" y="674"/>
                    </a:lnTo>
                    <a:cubicBezTo>
                      <a:pt x="1346" y="1045"/>
                      <a:pt x="1045" y="1346"/>
                      <a:pt x="673" y="1346"/>
                    </a:cubicBezTo>
                    <a:lnTo>
                      <a:pt x="673" y="1346"/>
                    </a:lnTo>
                    <a:cubicBezTo>
                      <a:pt x="302" y="1346"/>
                      <a:pt x="0" y="1045"/>
                      <a:pt x="0" y="674"/>
                    </a:cubicBezTo>
                    <a:lnTo>
                      <a:pt x="0" y="674"/>
                    </a:lnTo>
                    <a:cubicBezTo>
                      <a:pt x="0" y="302"/>
                      <a:pt x="302" y="0"/>
                      <a:pt x="673" y="0"/>
                    </a:cubicBezTo>
                    <a:lnTo>
                      <a:pt x="673" y="0"/>
                    </a:lnTo>
                    <a:cubicBezTo>
                      <a:pt x="1045" y="0"/>
                      <a:pt x="1346" y="302"/>
                      <a:pt x="1346" y="67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ira Sans Light" panose="020B0403050000020004" pitchFamily="34" charset="0"/>
                  </a:rPr>
                  <a:t>Q3 </a:t>
                </a:r>
              </a:p>
              <a:p>
                <a:pPr algn="ctr"/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ira Sans Light" panose="020B0403050000020004" pitchFamily="34" charset="0"/>
                  </a:rPr>
                  <a:t>2021</a:t>
                </a:r>
              </a:p>
            </p:txBody>
          </p:sp>
        </p:grpSp>
        <p:sp>
          <p:nvSpPr>
            <p:cNvPr id="116" name="Subtitle 2">
              <a:extLst>
                <a:ext uri="{FF2B5EF4-FFF2-40B4-BE49-F238E27FC236}">
                  <a16:creationId xmlns:a16="http://schemas.microsoft.com/office/drawing/2014/main" id="{12552C52-DB9E-404E-9E18-627C54739BB8}"/>
                </a:ext>
              </a:extLst>
            </p:cNvPr>
            <p:cNvSpPr txBox="1">
              <a:spLocks/>
            </p:cNvSpPr>
            <p:nvPr/>
          </p:nvSpPr>
          <p:spPr>
            <a:xfrm>
              <a:off x="6312963" y="2250884"/>
              <a:ext cx="1964596" cy="288766"/>
            </a:xfrm>
            <a:prstGeom prst="rect">
              <a:avLst/>
            </a:prstGeom>
          </p:spPr>
          <p:txBody>
            <a:bodyPr vert="horz" wrap="square" lIns="108745" tIns="54373" rIns="108745" bIns="54373" rtlCol="0" anchor="b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00"/>
                </a:lnSpc>
              </a:pPr>
              <a:r>
                <a:rPr lang="en-US" sz="1400" b="1" dirty="0">
                  <a:solidFill>
                    <a:srgbClr val="BF9000"/>
                  </a:solidFill>
                  <a:latin typeface="Fira Sans Light" panose="020B04030500000200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More Reports and Dashboards </a:t>
              </a:r>
            </a:p>
          </p:txBody>
        </p:sp>
        <p:sp>
          <p:nvSpPr>
            <p:cNvPr id="117" name="Subtitle 2">
              <a:extLst>
                <a:ext uri="{FF2B5EF4-FFF2-40B4-BE49-F238E27FC236}">
                  <a16:creationId xmlns:a16="http://schemas.microsoft.com/office/drawing/2014/main" id="{F1F37120-2528-1B46-8966-7A09B6972108}"/>
                </a:ext>
              </a:extLst>
            </p:cNvPr>
            <p:cNvSpPr txBox="1">
              <a:spLocks/>
            </p:cNvSpPr>
            <p:nvPr/>
          </p:nvSpPr>
          <p:spPr>
            <a:xfrm>
              <a:off x="4018327" y="3019732"/>
              <a:ext cx="1964596" cy="288766"/>
            </a:xfrm>
            <a:prstGeom prst="rect">
              <a:avLst/>
            </a:prstGeom>
          </p:spPr>
          <p:txBody>
            <a:bodyPr vert="horz" wrap="square" lIns="108745" tIns="54373" rIns="108745" bIns="54373" rtlCol="0" anchor="b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00"/>
                </a:lnSpc>
              </a:pP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ira Sans Light" panose="020B04030500000200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Reverse and Forward Auction </a:t>
              </a:r>
            </a:p>
          </p:txBody>
        </p:sp>
        <p:sp>
          <p:nvSpPr>
            <p:cNvPr id="118" name="Subtitle 2">
              <a:extLst>
                <a:ext uri="{FF2B5EF4-FFF2-40B4-BE49-F238E27FC236}">
                  <a16:creationId xmlns:a16="http://schemas.microsoft.com/office/drawing/2014/main" id="{EAB1AC2F-D555-0143-A288-25C0B57E3DED}"/>
                </a:ext>
              </a:extLst>
            </p:cNvPr>
            <p:cNvSpPr txBox="1">
              <a:spLocks/>
            </p:cNvSpPr>
            <p:nvPr/>
          </p:nvSpPr>
          <p:spPr>
            <a:xfrm>
              <a:off x="2058373" y="1278827"/>
              <a:ext cx="1964596" cy="484446"/>
            </a:xfrm>
            <a:prstGeom prst="rect">
              <a:avLst/>
            </a:prstGeom>
          </p:spPr>
          <p:txBody>
            <a:bodyPr vert="horz" wrap="square" lIns="108745" tIns="54373" rIns="108745" bIns="54373" rtlCol="0" anchor="b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00"/>
                </a:lnSpc>
              </a:pPr>
              <a:r>
                <a:rPr lang="en-US" sz="1400" b="1" dirty="0">
                  <a:solidFill>
                    <a:srgbClr val="C55A11"/>
                  </a:solidFill>
                  <a:latin typeface="Fira Sans Light" panose="020B04030500000200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End to End Vendor Invoice Management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0507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5709</TotalTime>
  <Words>703</Words>
  <Application>Microsoft Office PowerPoint</Application>
  <PresentationFormat>Widescreen</PresentationFormat>
  <Paragraphs>193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Vishwa Mohan Kumar</dc:creator>
  <cp:lastModifiedBy>user</cp:lastModifiedBy>
  <cp:revision>193</cp:revision>
  <dcterms:created xsi:type="dcterms:W3CDTF">2018-08-30T08:32:32Z</dcterms:created>
  <dcterms:modified xsi:type="dcterms:W3CDTF">2020-11-30T03:12:49Z</dcterms:modified>
</cp:coreProperties>
</file>